
<file path=[Content_Types].xml><?xml version="1.0" encoding="utf-8"?>
<Types xmlns="http://schemas.openxmlformats.org/package/2006/content-types">
  <Default Extension="rels" ContentType="application/vnd.openxmlformats-package.relationships+xml"/>
  <Default Extension="jpeg" ContentType="image/jpeg"/>
  <Default Extension="vml" ContentType="application/vnd.openxmlformats-officedocument.vmlDrawing"/>
  <Default Extension="bin" ContentType="application/vnd.openxmlformats-officedocument.oleObject"/>
  <Default Extension="wmf" ContentType="image/x-wmf"/>
  <Default Extension="png" ContentType="image/png"/>
  <Default Extension="gif" ContentType="image/gif"/>
  <Default Extension="wav" ContentType="audio/wav"/>
  <Override PartName="/docProps/app.xml" ContentType="application/vnd.openxmlformats-officedocument.extended-properties+xml"/>
  <Override PartName="/docProps/core.xml" ContentType="application/vnd.openxmlformats-package.core-properties+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s>
</file>

<file path=ppt/presentation.xml><?xml version="1.0" encoding="utf-8"?>
<!--Generated by Aspose.Slides for .NET 17.1-->
<p:presentation xmlns:r="http://schemas.openxmlformats.org/officeDocument/2006/relationships" xmlns:a="http://schemas.openxmlformats.org/drawingml/2006/main" xmlns:p="http://schemas.openxmlformats.org/presentationml/2006/main" saveSubsetFonts="1">
  <p:sldMasterIdLst>
    <p:sldMasterId id="2147483650" r:id="rId1"/>
    <p:sldMasterId id="2147483673" r:id="rId2"/>
  </p:sldMasterIdLst>
  <p:sldIdLst>
    <p:sldId id="281" r:id="rId3"/>
    <p:sldId id="259" r:id="rId4"/>
    <p:sldId id="260" r:id="rId5"/>
    <p:sldId id="263" r:id="rId6"/>
    <p:sldId id="264" r:id="rId7"/>
    <p:sldId id="265" r:id="rId8"/>
    <p:sldId id="271" r:id="rId9"/>
    <p:sldId id="272" r:id="rId10"/>
    <p:sldId id="273" r:id="rId11"/>
    <p:sldId id="280" r:id="rId12"/>
  </p:sldIdLst>
  <p:sldSz cx="9144000" cy="6858000" type="screen4x3"/>
  <p:notesSz cx="6858000" cy="9144000"/>
  <p:custDataLst>
    <p:tags r:id="rId13"/>
  </p:custDataLst>
  <p:defaultTextStyle>
    <a:defPPr>
      <a:defRPr lang="en-US"/>
    </a:defPPr>
    <a:lvl1pPr algn="l" rtl="0" fontAlgn="base">
      <a:spcBef>
        <a:spcPct val="0"/>
      </a:spcBef>
      <a:spcAft>
        <a:spcPct val="0"/>
      </a:spcAft>
      <a:defRPr kern="1200">
        <a:solidFill>
          <a:schemeClr val="tx1"/>
        </a:solidFill>
        <a:latin typeface="Arial"/>
        <a:ea typeface="+mn-ea"/>
        <a:cs typeface="+mn-cs"/>
      </a:defRPr>
    </a:lvl1pPr>
    <a:lvl2pPr marL="457200" algn="l" rtl="0" fontAlgn="base">
      <a:spcBef>
        <a:spcPct val="0"/>
      </a:spcBef>
      <a:spcAft>
        <a:spcPct val="0"/>
      </a:spcAft>
      <a:defRPr kern="1200">
        <a:solidFill>
          <a:schemeClr val="tx1"/>
        </a:solidFill>
        <a:latin typeface="Arial"/>
        <a:ea typeface="+mn-ea"/>
        <a:cs typeface="+mn-cs"/>
      </a:defRPr>
    </a:lvl2pPr>
    <a:lvl3pPr marL="914400" algn="l" rtl="0" fontAlgn="base">
      <a:spcBef>
        <a:spcPct val="0"/>
      </a:spcBef>
      <a:spcAft>
        <a:spcPct val="0"/>
      </a:spcAft>
      <a:defRPr kern="1200">
        <a:solidFill>
          <a:schemeClr val="tx1"/>
        </a:solidFill>
        <a:latin typeface="Arial"/>
        <a:ea typeface="+mn-ea"/>
        <a:cs typeface="+mn-cs"/>
      </a:defRPr>
    </a:lvl3pPr>
    <a:lvl4pPr marL="1371600" algn="l" rtl="0" fontAlgn="base">
      <a:spcBef>
        <a:spcPct val="0"/>
      </a:spcBef>
      <a:spcAft>
        <a:spcPct val="0"/>
      </a:spcAft>
      <a:defRPr kern="1200">
        <a:solidFill>
          <a:schemeClr val="tx1"/>
        </a:solidFill>
        <a:latin typeface="Arial"/>
        <a:ea typeface="+mn-ea"/>
        <a:cs typeface="+mn-cs"/>
      </a:defRPr>
    </a:lvl4pPr>
    <a:lvl5pPr marL="1828800" algn="l" rtl="0" fontAlgn="base">
      <a:spcBef>
        <a:spcPct val="0"/>
      </a:spcBef>
      <a:spcAft>
        <a:spcPct val="0"/>
      </a:spcAft>
      <a:defRPr kern="1200">
        <a:solidFill>
          <a:schemeClr val="tx1"/>
        </a:solidFill>
        <a:latin typeface="Arial"/>
        <a:ea typeface="+mn-ea"/>
        <a:cs typeface="+mn-cs"/>
      </a:defRPr>
    </a:lvl5pPr>
    <a:lvl6pPr marL="2286000" algn="l" defTabSz="914400" rtl="0" eaLnBrk="1" latinLnBrk="0" hangingPunct="1">
      <a:defRPr kern="1200">
        <a:solidFill>
          <a:schemeClr val="tx1"/>
        </a:solidFill>
        <a:latin typeface="Arial"/>
        <a:ea typeface="+mn-ea"/>
        <a:cs typeface="+mn-cs"/>
      </a:defRPr>
    </a:lvl6pPr>
    <a:lvl7pPr marL="2743200" algn="l" defTabSz="914400" rtl="0" eaLnBrk="1" latinLnBrk="0" hangingPunct="1">
      <a:defRPr kern="1200">
        <a:solidFill>
          <a:schemeClr val="tx1"/>
        </a:solidFill>
        <a:latin typeface="Arial"/>
        <a:ea typeface="+mn-ea"/>
        <a:cs typeface="+mn-cs"/>
      </a:defRPr>
    </a:lvl7pPr>
    <a:lvl8pPr marL="3200400" algn="l" defTabSz="914400" rtl="0" eaLnBrk="1" latinLnBrk="0" hangingPunct="1">
      <a:defRPr kern="1200">
        <a:solidFill>
          <a:schemeClr val="tx1"/>
        </a:solidFill>
        <a:latin typeface="Arial"/>
        <a:ea typeface="+mn-ea"/>
        <a:cs typeface="+mn-cs"/>
      </a:defRPr>
    </a:lvl8pPr>
    <a:lvl9pPr marL="3657600" algn="l" defTabSz="914400" rtl="0" eaLnBrk="1" latinLnBrk="0" hangingPunct="1">
      <a:defRPr kern="1200">
        <a:solidFill>
          <a:schemeClr val="tx1"/>
        </a:solidFill>
        <a:latin typeface="Arial"/>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4" autoAdjust="0"/>
    <p:restoredTop sz="94650" autoAdjust="0"/>
  </p:normalViewPr>
  <p:slideViewPr>
    <p:cSldViewPr>
      <p:cViewPr varScale="1">
        <p:scale>
          <a:sx n="87" d="100"/>
          <a:sy n="87" d="100"/>
        </p:scale>
        <p:origin x="-1452"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p:scale>
          <a:sx n="0" d="100"/>
          <a:sy n="0" d="100"/>
        </p:scale>
        <p:origin x="0" y="0"/>
      </p:cViewPr>
    </p:cSldViewPr>
  </p:notesViewPr>
  <p:gridSpacing cx="76200" cy="76200"/>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tags" Target="tags/tag1.xml" /><Relationship Id="rId14" Type="http://schemas.openxmlformats.org/officeDocument/2006/relationships/presProps" Target="presProps.xml" /><Relationship Id="rId15" Type="http://schemas.openxmlformats.org/officeDocument/2006/relationships/viewProps" Target="viewProps.xml" /><Relationship Id="rId16" Type="http://schemas.openxmlformats.org/officeDocument/2006/relationships/theme" Target="theme/theme1.xml" /><Relationship Id="rId17" Type="http://schemas.openxmlformats.org/officeDocument/2006/relationships/tableStyles" Target="tableStyles.xml" /><Relationship Id="rId2" Type="http://schemas.openxmlformats.org/officeDocument/2006/relationships/slideMaster" Target="slideMasters/slideMaster2.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s>
</file>

<file path=ppt/drawings/_rels/vmlDrawing1.vml.rels>&#65279;<?xml version="1.0" encoding="utf-8" standalone="yes"?><Relationships xmlns="http://schemas.openxmlformats.org/package/2006/relationships"><Relationship Id="rId1" Type="http://schemas.openxmlformats.org/officeDocument/2006/relationships/image" Target="../media/image2.png" /><Relationship Id="rId2" Type="http://schemas.openxmlformats.org/officeDocument/2006/relationships/image" Target="../media/image5.png" /><Relationship Id="rId3" Type="http://schemas.openxmlformats.org/officeDocument/2006/relationships/image" Target="../media/image7.png" /></Relationships>
</file>

<file path=ppt/drawings/_rels/vmlDrawing2.vml.rels>&#65279;<?xml version="1.0" encoding="utf-8" standalone="yes"?><Relationships xmlns="http://schemas.openxmlformats.org/package/2006/relationships"><Relationship Id="rId1" Type="http://schemas.openxmlformats.org/officeDocument/2006/relationships/image" Target="../media/image7.png" /><Relationship Id="rId2" Type="http://schemas.openxmlformats.org/officeDocument/2006/relationships/image" Target="../media/image21.png" /><Relationship Id="rId3" Type="http://schemas.openxmlformats.org/officeDocument/2006/relationships/image" Target="../media/image22.png" /></Relationships>
</file>

<file path=ppt/drawings/_rels/vmlDrawing3.vml.rels>&#65279;<?xml version="1.0" encoding="utf-8" standalone="yes"?><Relationships xmlns="http://schemas.openxmlformats.org/package/2006/relationships"><Relationship Id="rId1" Type="http://schemas.openxmlformats.org/officeDocument/2006/relationships/image" Target="../media/image7.png" /><Relationship Id="rId2" Type="http://schemas.openxmlformats.org/officeDocument/2006/relationships/image" Target="../media/image26.png" /><Relationship Id="rId3" Type="http://schemas.openxmlformats.org/officeDocument/2006/relationships/image" Target="../media/image27.png" /></Relationships>
</file>

<file path=ppt/drawings/_rels/vmlDrawing4.vml.rels>&#65279;<?xml version="1.0" encoding="utf-8" standalone="yes"?><Relationships xmlns="http://schemas.openxmlformats.org/package/2006/relationships"><Relationship Id="rId1" Type="http://schemas.openxmlformats.org/officeDocument/2006/relationships/image" Target="../media/image7.png" /></Relationships>
</file>

<file path=ppt/drawings/_rels/vmlDrawing5.vml.rels>&#65279;<?xml version="1.0" encoding="utf-8" standalone="yes"?><Relationships xmlns="http://schemas.openxmlformats.org/package/2006/relationships"><Relationship Id="rId1" Type="http://schemas.openxmlformats.org/officeDocument/2006/relationships/image" Target="../media/image7.png" /></Relationships>
</file>

<file path=ppt/drawings/_rels/vmlDrawing6.vml.rels>&#65279;<?xml version="1.0" encoding="utf-8" standalone="yes"?><Relationships xmlns="http://schemas.openxmlformats.org/package/2006/relationships"><Relationship Id="rId1" Type="http://schemas.openxmlformats.org/officeDocument/2006/relationships/image" Target="../media/image7.png" /></Relationships>
</file>

<file path=ppt/drawings/_rels/vmlDrawing7.vml.rels>&#65279;<?xml version="1.0" encoding="utf-8" standalone="yes"?><Relationships xmlns="http://schemas.openxmlformats.org/package/2006/relationships"><Relationship Id="rId1" Type="http://schemas.openxmlformats.org/officeDocument/2006/relationships/image" Target="../media/image7.png" /></Relationships>
</file>

<file path=ppt/drawings/_rels/vmlDrawing8.vml.rels>&#65279;<?xml version="1.0" encoding="utf-8" standalone="yes"?><Relationships xmlns="http://schemas.openxmlformats.org/package/2006/relationships"><Relationship Id="rId1" Type="http://schemas.openxmlformats.org/officeDocument/2006/relationships/image" Target="../media/image7.png" /></Relationships>
</file>

<file path=ppt/drawings/_rels/vmlDrawing9.vml.rels>&#65279;<?xml version="1.0" encoding="utf-8" standalone="yes"?><Relationships xmlns="http://schemas.openxmlformats.org/package/2006/relationships"><Relationship Id="rId1" Type="http://schemas.openxmlformats.org/officeDocument/2006/relationships/image" Target="../media/image7.png" /></Relationship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2.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3.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4.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5.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6.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7.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8.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19.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0.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1.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2.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title" preserve="1">
  <p:cSld name="Title Slide">
    <p:spTree>
      <p:nvGrpSpPr>
        <p:cNvPr id="1" name=""/>
        <p:cNvGrpSpPr/>
        <p:nvPr/>
      </p:nvGrpSpPr>
      <p:grpSpPr>
        <a:xfrm>
          <a:off x="0" y="0"/>
          <a: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B10F967-2183-41A4-BEFD-55F41A6DE03D}" type="slidenum">
              <a:rPr lang="en-US"/>
              <a:t>‹#›</a:t>
            </a:fld>
          </a:p>
        </p:txBody>
      </p:sp>
    </p:spTree>
    <p:extLst>
      <p:ext uri="{BB962C8B-B14F-4D97-AF65-F5344CB8AC3E}">
        <p14:creationId xmlns:p14="http://schemas.microsoft.com/office/powerpoint/2010/main" val="944438986"/>
      </p:ext>
    </p:extLst>
  </p:cSld>
  <p:clrMapOvr>
    <a:masterClrMapping/>
  </p:clrMapOvr>
  <p:transition advClick="0" advTm="15000"/>
  <p:timing/>
</p:sldLayout>
</file>

<file path=ppt/slideLayouts/slideLayout10.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vertTx" preserve="1">
  <p:cSld name="Title and Vertical Text">
    <p:spTree>
      <p:nvGrpSpPr>
        <p:cNvPr id="1" name=""/>
        <p:cNvGrpSpPr/>
        <p:nvPr/>
      </p:nvGrpSpPr>
      <p:grpSpPr>
        <a:xfrm>
          <a:off x="0" y="0"/>
          <a: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8F24613-BF62-42FC-8C50-9ADC6DAD2538}" type="slidenum">
              <a:rPr lang="en-US"/>
              <a:t>‹#›</a:t>
            </a:fld>
          </a:p>
        </p:txBody>
      </p:sp>
    </p:spTree>
    <p:extLst>
      <p:ext uri="{BB962C8B-B14F-4D97-AF65-F5344CB8AC3E}">
        <p14:creationId xmlns:p14="http://schemas.microsoft.com/office/powerpoint/2010/main" val="2487252261"/>
      </p:ext>
    </p:extLst>
  </p:cSld>
  <p:clrMapOvr>
    <a:masterClrMapping/>
  </p:clrMapOvr>
  <p:transition advClick="0" advTm="15000"/>
  <p:timing/>
</p:sldLayout>
</file>

<file path=ppt/slideLayouts/slideLayout11.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vertTitleAndTx" preserve="1">
  <p:cSld name="Vertical Title and Text">
    <p:spTree>
      <p:nvGrpSpPr>
        <p:cNvPr id="1" name=""/>
        <p:cNvGrpSpPr/>
        <p:nvPr/>
      </p:nvGrpSpPr>
      <p:grpSpPr>
        <a:xfrm>
          <a:off x="0" y="0"/>
          <a: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5039572-628F-488A-A28A-49AC34E9E8FA}" type="slidenum">
              <a:rPr lang="en-US"/>
              <a:t>‹#›</a:t>
            </a:fld>
          </a:p>
        </p:txBody>
      </p:sp>
    </p:spTree>
    <p:extLst>
      <p:ext uri="{BB962C8B-B14F-4D97-AF65-F5344CB8AC3E}">
        <p14:creationId xmlns:p14="http://schemas.microsoft.com/office/powerpoint/2010/main" val="1843720520"/>
      </p:ext>
    </p:extLst>
  </p:cSld>
  <p:clrMapOvr>
    <a:masterClrMapping/>
  </p:clrMapOvr>
  <p:transition advClick="0" advTm="15000"/>
  <p:timing/>
</p:sldLayout>
</file>

<file path=ppt/slideLayouts/slideLayout12.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title" preserve="1">
  <p:cSld name="Title Slide">
    <p:spTree>
      <p:nvGrpSpPr>
        <p:cNvPr id="1" name=""/>
        <p:cNvGrpSpPr/>
        <p:nvPr/>
      </p:nvGrpSpPr>
      <p:grpSpPr>
        <a:xfrm>
          <a:off x="0" y="0"/>
          <a: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3DA8894-2028-3549-B272-7A97F90D4F48}" type="datetimeFigureOut">
              <a:rPr lang="en-US" smtClean="0">
                <a:solidFill>
                  <a:prstClr val="black">
                    <a:tint val="75000"/>
                  </a:prstClr>
                </a:solidFill>
              </a:rPr>
              <a:t>5/22/2014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76E281-49D6-254F-8361-F7747B0A776A}"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782686946"/>
      </p:ext>
    </p:extLst>
  </p:cSld>
  <p:clrMapOvr>
    <a:masterClrMapping/>
  </p:clrMapOvr>
  <p:transition/>
  <p:timing/>
</p:sldLayout>
</file>

<file path=ppt/slideLayouts/slideLayout13.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obj" preserve="1">
  <p:cSld name="Title and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DA8894-2028-3549-B272-7A97F90D4F48}" type="datetimeFigureOut">
              <a:rPr lang="en-US" smtClean="0">
                <a:solidFill>
                  <a:prstClr val="black">
                    <a:tint val="75000"/>
                  </a:prstClr>
                </a:solidFill>
              </a:rPr>
              <a:t>5/22/2014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76E281-49D6-254F-8361-F7747B0A776A}"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82461213"/>
      </p:ext>
    </p:extLst>
  </p:cSld>
  <p:clrMapOvr>
    <a:masterClrMapping/>
  </p:clrMapOvr>
  <p:transition/>
  <p:timing/>
</p:sldLayout>
</file>

<file path=ppt/slideLayouts/slideLayout14.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secHead" preserve="1">
  <p:cSld name="Section Header">
    <p:spTree>
      <p:nvGrpSpPr>
        <p:cNvPr id="1" name=""/>
        <p:cNvGrpSpPr/>
        <p:nvPr/>
      </p:nvGrpSpPr>
      <p:grpSpPr>
        <a:xfrm>
          <a:off x="0" y="0"/>
          <a: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3DA8894-2028-3549-B272-7A97F90D4F48}" type="datetimeFigureOut">
              <a:rPr lang="en-US" smtClean="0">
                <a:solidFill>
                  <a:prstClr val="black">
                    <a:tint val="75000"/>
                  </a:prstClr>
                </a:solidFill>
              </a:rPr>
              <a:t>5/22/2014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76E281-49D6-254F-8361-F7747B0A776A}"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926620219"/>
      </p:ext>
    </p:extLst>
  </p:cSld>
  <p:clrMapOvr>
    <a:masterClrMapping/>
  </p:clrMapOvr>
  <p:transition/>
  <p:timing/>
</p:sldLayout>
</file>

<file path=ppt/slideLayouts/slideLayout15.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twoObj" preserve="1">
  <p:cSld name="Two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3DA8894-2028-3549-B272-7A97F90D4F48}" type="datetimeFigureOut">
              <a:rPr lang="en-US" smtClean="0">
                <a:solidFill>
                  <a:prstClr val="black">
                    <a:tint val="75000"/>
                  </a:prstClr>
                </a:solidFill>
              </a:rPr>
              <a:t>5/22/2014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76E281-49D6-254F-8361-F7747B0A776A}"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3775685"/>
      </p:ext>
    </p:extLst>
  </p:cSld>
  <p:clrMapOvr>
    <a:masterClrMapping/>
  </p:clrMapOvr>
  <p:transition/>
  <p:timing/>
</p:sldLayout>
</file>

<file path=ppt/slideLayouts/slideLayout16.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twoTxTwoObj" preserve="1">
  <p:cSld name="Comparison">
    <p:spTree>
      <p:nvGrpSpPr>
        <p:cNvPr id="1" name=""/>
        <p:cNvGrpSpPr/>
        <p:nvPr/>
      </p:nvGrpSpPr>
      <p:grpSpPr>
        <a:xfrm>
          <a:off x="0" y="0"/>
          <a: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3DA8894-2028-3549-B272-7A97F90D4F48}" type="datetimeFigureOut">
              <a:rPr lang="en-US" smtClean="0">
                <a:solidFill>
                  <a:prstClr val="black">
                    <a:tint val="75000"/>
                  </a:prstClr>
                </a:solidFill>
              </a:rPr>
              <a:t>5/22/2014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376E281-49D6-254F-8361-F7747B0A776A}"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43148869"/>
      </p:ext>
    </p:extLst>
  </p:cSld>
  <p:clrMapOvr>
    <a:masterClrMapping/>
  </p:clrMapOvr>
  <p:transition/>
  <p:timing/>
</p:sldLayout>
</file>

<file path=ppt/slideLayouts/slideLayout17.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titleOnly" preserve="1">
  <p:cSld name="Title Only">
    <p:spTree>
      <p:nvGrpSpPr>
        <p:cNvPr id="1" name=""/>
        <p:cNvGrpSpPr/>
        <p:nvPr/>
      </p:nvGrpSpPr>
      <p:grpSpPr>
        <a:xfrm>
          <a:off x="0" y="0"/>
          <a: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3DA8894-2028-3549-B272-7A97F90D4F48}" type="datetimeFigureOut">
              <a:rPr lang="en-US" smtClean="0">
                <a:solidFill>
                  <a:prstClr val="black">
                    <a:tint val="75000"/>
                  </a:prstClr>
                </a:solidFill>
              </a:rPr>
              <a:t>5/22/2014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376E281-49D6-254F-8361-F7747B0A776A}"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367752868"/>
      </p:ext>
    </p:extLst>
  </p:cSld>
  <p:clrMapOvr>
    <a:masterClrMapping/>
  </p:clrMapOvr>
  <p:transition/>
  <p:timing/>
</p:sldLayout>
</file>

<file path=ppt/slideLayouts/slideLayout18.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blank" preserve="1">
  <p:cSld name="Blank">
    <p:spTree>
      <p:nvGrpSpPr>
        <p:cNvPr id="1" name=""/>
        <p:cNvGrpSpPr/>
        <p:nvPr/>
      </p:nvGrpSpPr>
      <p:grpSpPr>
        <a:xfrm>
          <a:off x="0" y="0"/>
          <a:ext cx="0" cy="0"/>
        </a:xfrm>
      </p:grpSpPr>
      <p:sp>
        <p:nvSpPr>
          <p:cNvPr id="2" name="Date Placeholder 1"/>
          <p:cNvSpPr>
            <a:spLocks noGrp="1"/>
          </p:cNvSpPr>
          <p:nvPr>
            <p:ph type="dt" sz="half" idx="10"/>
          </p:nvPr>
        </p:nvSpPr>
        <p:spPr/>
        <p:txBody>
          <a:bodyPr/>
          <a:lstStyle/>
          <a:p>
            <a:fld id="{13DA8894-2028-3549-B272-7A97F90D4F48}" type="datetimeFigureOut">
              <a:rPr lang="en-US" smtClean="0">
                <a:solidFill>
                  <a:prstClr val="black">
                    <a:tint val="75000"/>
                  </a:prstClr>
                </a:solidFill>
              </a:rPr>
              <a:t>5/22/2014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376E281-49D6-254F-8361-F7747B0A776A}"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63745609"/>
      </p:ext>
    </p:extLst>
  </p:cSld>
  <p:clrMapOvr>
    <a:masterClrMapping/>
  </p:clrMapOvr>
  <p:transition/>
  <p:timing/>
</p:sldLayout>
</file>

<file path=ppt/slideLayouts/slideLayout19.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objTx" preserve="1">
  <p:cSld name="Content with Caption">
    <p:spTree>
      <p:nvGrpSpPr>
        <p:cNvPr id="1" name=""/>
        <p:cNvGrpSpPr/>
        <p:nvPr/>
      </p:nvGrpSpPr>
      <p:grpSpPr>
        <a:xfrm>
          <a:off x="0" y="0"/>
          <a: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DA8894-2028-3549-B272-7A97F90D4F48}" type="datetimeFigureOut">
              <a:rPr lang="en-US" smtClean="0">
                <a:solidFill>
                  <a:prstClr val="black">
                    <a:tint val="75000"/>
                  </a:prstClr>
                </a:solidFill>
              </a:rPr>
              <a:t>5/22/2014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76E281-49D6-254F-8361-F7747B0A776A}"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936133160"/>
      </p:ext>
    </p:extLst>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obj" preserve="1">
  <p:cSld name="Title and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0A7E908-5181-4948-9CCA-0D62ECDCC166}" type="slidenum">
              <a:rPr lang="en-US"/>
              <a:t>‹#›</a:t>
            </a:fld>
          </a:p>
        </p:txBody>
      </p:sp>
    </p:spTree>
    <p:extLst>
      <p:ext uri="{BB962C8B-B14F-4D97-AF65-F5344CB8AC3E}">
        <p14:creationId xmlns:p14="http://schemas.microsoft.com/office/powerpoint/2010/main" val="487626708"/>
      </p:ext>
    </p:extLst>
  </p:cSld>
  <p:clrMapOvr>
    <a:masterClrMapping/>
  </p:clrMapOvr>
  <p:transition advClick="0" advTm="15000"/>
  <p:timing/>
</p:sldLayout>
</file>

<file path=ppt/slideLayouts/slideLayout20.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picTx" preserve="1">
  <p:cSld name="Picture with Caption">
    <p:spTree>
      <p:nvGrpSpPr>
        <p:cNvPr id="1" name=""/>
        <p:cNvGrpSpPr/>
        <p:nvPr/>
      </p:nvGrpSpPr>
      <p:grpSpPr>
        <a:xfrm>
          <a:off x="0" y="0"/>
          <a: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DA8894-2028-3549-B272-7A97F90D4F48}" type="datetimeFigureOut">
              <a:rPr lang="en-US" smtClean="0">
                <a:solidFill>
                  <a:prstClr val="black">
                    <a:tint val="75000"/>
                  </a:prstClr>
                </a:solidFill>
              </a:rPr>
              <a:t>5/22/2014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376E281-49D6-254F-8361-F7747B0A776A}"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095513314"/>
      </p:ext>
    </p:extLst>
  </p:cSld>
  <p:clrMapOvr>
    <a:masterClrMapping/>
  </p:clrMapOvr>
  <p:transition/>
  <p:timing/>
</p:sldLayout>
</file>

<file path=ppt/slideLayouts/slideLayout21.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vertTx" preserve="1">
  <p:cSld name="Title and Vertical Text">
    <p:spTree>
      <p:nvGrpSpPr>
        <p:cNvPr id="1" name=""/>
        <p:cNvGrpSpPr/>
        <p:nvPr/>
      </p:nvGrpSpPr>
      <p:grpSpPr>
        <a:xfrm>
          <a:off x="0" y="0"/>
          <a: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DA8894-2028-3549-B272-7A97F90D4F48}" type="datetimeFigureOut">
              <a:rPr lang="en-US" smtClean="0">
                <a:solidFill>
                  <a:prstClr val="black">
                    <a:tint val="75000"/>
                  </a:prstClr>
                </a:solidFill>
              </a:rPr>
              <a:t>5/22/2014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76E281-49D6-254F-8361-F7747B0A776A}"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47905893"/>
      </p:ext>
    </p:extLst>
  </p:cSld>
  <p:clrMapOvr>
    <a:masterClrMapping/>
  </p:clrMapOvr>
  <p:transition/>
  <p:timing/>
</p:sldLayout>
</file>

<file path=ppt/slideLayouts/slideLayout22.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vertTitleAndTx" preserve="1">
  <p:cSld name="Vertical Title and Text">
    <p:spTree>
      <p:nvGrpSpPr>
        <p:cNvPr id="1" name=""/>
        <p:cNvGrpSpPr/>
        <p:nvPr/>
      </p:nvGrpSpPr>
      <p:grpSpPr>
        <a:xfrm>
          <a:off x="0" y="0"/>
          <a: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DA8894-2028-3549-B272-7A97F90D4F48}" type="datetimeFigureOut">
              <a:rPr lang="en-US" smtClean="0">
                <a:solidFill>
                  <a:prstClr val="black">
                    <a:tint val="75000"/>
                  </a:prstClr>
                </a:solidFill>
              </a:rPr>
              <a:t>5/22/2014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376E281-49D6-254F-8361-F7747B0A776A}"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290946351"/>
      </p:ext>
    </p:extLst>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secHead" preserve="1">
  <p:cSld name="Section Header">
    <p:spTree>
      <p:nvGrpSpPr>
        <p:cNvPr id="1" name=""/>
        <p:cNvGrpSpPr/>
        <p:nvPr/>
      </p:nvGrpSpPr>
      <p:grpSpPr>
        <a:xfrm>
          <a:off x="0" y="0"/>
          <a: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40EF900-11E4-4B1D-A8F2-77704F6FF483}" type="slidenum">
              <a:rPr lang="en-US"/>
              <a:t>‹#›</a:t>
            </a:fld>
          </a:p>
        </p:txBody>
      </p:sp>
    </p:spTree>
    <p:extLst>
      <p:ext uri="{BB962C8B-B14F-4D97-AF65-F5344CB8AC3E}">
        <p14:creationId xmlns:p14="http://schemas.microsoft.com/office/powerpoint/2010/main" val="1280977705"/>
      </p:ext>
    </p:extLst>
  </p:cSld>
  <p:clrMapOvr>
    <a:masterClrMapping/>
  </p:clrMapOvr>
  <p:transition advClick="0" advTm="15000"/>
  <p:timing/>
</p:sldLayout>
</file>

<file path=ppt/slideLayouts/slideLayout4.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twoObj" preserve="1">
  <p:cSld name="Two Content">
    <p:spTree>
      <p:nvGrpSpPr>
        <p:cNvPr id="1" name=""/>
        <p:cNvGrpSpPr/>
        <p:nvPr/>
      </p:nvGrpSpPr>
      <p:grpSpPr>
        <a:xfrm>
          <a:off x="0" y="0"/>
          <a: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53087AE-A60F-4CB7-AA3C-D0717DB93B0A}" type="slidenum">
              <a:rPr lang="en-US"/>
              <a:t>‹#›</a:t>
            </a:fld>
          </a:p>
        </p:txBody>
      </p:sp>
    </p:spTree>
    <p:extLst>
      <p:ext uri="{BB962C8B-B14F-4D97-AF65-F5344CB8AC3E}">
        <p14:creationId xmlns:p14="http://schemas.microsoft.com/office/powerpoint/2010/main" val="2383323359"/>
      </p:ext>
    </p:extLst>
  </p:cSld>
  <p:clrMapOvr>
    <a:masterClrMapping/>
  </p:clrMapOvr>
  <p:transition advClick="0" advTm="15000"/>
  <p:timing/>
</p:sldLayout>
</file>

<file path=ppt/slideLayouts/slideLayout5.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twoTxTwoObj" preserve="1">
  <p:cSld name="Comparison">
    <p:spTree>
      <p:nvGrpSpPr>
        <p:cNvPr id="1" name=""/>
        <p:cNvGrpSpPr/>
        <p:nvPr/>
      </p:nvGrpSpPr>
      <p:grpSpPr>
        <a:xfrm>
          <a:off x="0" y="0"/>
          <a: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7CEB720B-B412-4482-A162-89325575F7D8}" type="slidenum">
              <a:rPr lang="en-US"/>
              <a:t>‹#›</a:t>
            </a:fld>
          </a:p>
        </p:txBody>
      </p:sp>
    </p:spTree>
    <p:extLst>
      <p:ext uri="{BB962C8B-B14F-4D97-AF65-F5344CB8AC3E}">
        <p14:creationId xmlns:p14="http://schemas.microsoft.com/office/powerpoint/2010/main" val="526353244"/>
      </p:ext>
    </p:extLst>
  </p:cSld>
  <p:clrMapOvr>
    <a:masterClrMapping/>
  </p:clrMapOvr>
  <p:transition advClick="0" advTm="15000"/>
  <p:timing/>
</p:sldLayout>
</file>

<file path=ppt/slideLayouts/slideLayout6.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titleOnly" preserve="1">
  <p:cSld name="Title Only">
    <p:spTree>
      <p:nvGrpSpPr>
        <p:cNvPr id="1" name=""/>
        <p:cNvGrpSpPr/>
        <p:nvPr/>
      </p:nvGrpSpPr>
      <p:grpSpPr>
        <a:xfrm>
          <a:off x="0" y="0"/>
          <a: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79CE3760-CC12-4D78-82E3-0CDB2D8157C6}" type="slidenum">
              <a:rPr lang="en-US"/>
              <a:t>‹#›</a:t>
            </a:fld>
          </a:p>
        </p:txBody>
      </p:sp>
    </p:spTree>
    <p:extLst>
      <p:ext uri="{BB962C8B-B14F-4D97-AF65-F5344CB8AC3E}">
        <p14:creationId xmlns:p14="http://schemas.microsoft.com/office/powerpoint/2010/main" val="3253065114"/>
      </p:ext>
    </p:extLst>
  </p:cSld>
  <p:clrMapOvr>
    <a:masterClrMapping/>
  </p:clrMapOvr>
  <p:transition advClick="0" advTm="15000"/>
  <p:timing/>
</p:sldLayout>
</file>

<file path=ppt/slideLayouts/slideLayout7.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blank" preserve="1">
  <p:cSld name="Blank">
    <p:spTree>
      <p:nvGrpSpPr>
        <p:cNvPr id="1" name=""/>
        <p:cNvGrpSpPr/>
        <p:nvPr/>
      </p:nvGrpSpPr>
      <p:grpSpPr>
        <a:xfrm>
          <a:off x="0" y="0"/>
          <a: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528EF258-752A-47BB-97F1-108014B50F3C}" type="slidenum">
              <a:rPr lang="en-US"/>
              <a:t>‹#›</a:t>
            </a:fld>
          </a:p>
        </p:txBody>
      </p:sp>
    </p:spTree>
    <p:extLst>
      <p:ext uri="{BB962C8B-B14F-4D97-AF65-F5344CB8AC3E}">
        <p14:creationId xmlns:p14="http://schemas.microsoft.com/office/powerpoint/2010/main" val="2979031777"/>
      </p:ext>
    </p:extLst>
  </p:cSld>
  <p:clrMapOvr>
    <a:masterClrMapping/>
  </p:clrMapOvr>
  <p:transition advClick="0" advTm="15000"/>
  <p:timing/>
</p:sldLayout>
</file>

<file path=ppt/slideLayouts/slideLayout8.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objTx" preserve="1">
  <p:cSld name="Content with Caption">
    <p:spTree>
      <p:nvGrpSpPr>
        <p:cNvPr id="1" name=""/>
        <p:cNvGrpSpPr/>
        <p:nvPr/>
      </p:nvGrpSpPr>
      <p:grpSpPr>
        <a:xfrm>
          <a:off x="0" y="0"/>
          <a: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423EBE5-3862-49D7-B7A1-980A9ADCCEFF}" type="slidenum">
              <a:rPr lang="en-US"/>
              <a:t>‹#›</a:t>
            </a:fld>
          </a:p>
        </p:txBody>
      </p:sp>
    </p:spTree>
    <p:extLst>
      <p:ext uri="{BB962C8B-B14F-4D97-AF65-F5344CB8AC3E}">
        <p14:creationId xmlns:p14="http://schemas.microsoft.com/office/powerpoint/2010/main" val="3769847850"/>
      </p:ext>
    </p:extLst>
  </p:cSld>
  <p:clrMapOvr>
    <a:masterClrMapping/>
  </p:clrMapOvr>
  <p:transition advClick="0" advTm="15000"/>
  <p:timing/>
</p:sldLayout>
</file>

<file path=ppt/slideLayouts/slideLayout9.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picTx" preserve="1">
  <p:cSld name="Picture with Caption">
    <p:spTree>
      <p:nvGrpSpPr>
        <p:cNvPr id="1" name=""/>
        <p:cNvGrpSpPr/>
        <p:nvPr/>
      </p:nvGrpSpPr>
      <p:grpSpPr>
        <a:xfrm>
          <a:off x="0" y="0"/>
          <a: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CC79849-E2DD-4E1C-B77C-DA9FBC0E4205}" type="slidenum">
              <a:rPr lang="en-US"/>
              <a:t>‹#›</a:t>
            </a:fld>
          </a:p>
        </p:txBody>
      </p:sp>
    </p:spTree>
    <p:extLst>
      <p:ext uri="{BB962C8B-B14F-4D97-AF65-F5344CB8AC3E}">
        <p14:creationId xmlns:p14="http://schemas.microsoft.com/office/powerpoint/2010/main" val="2943497210"/>
      </p:ext>
    </p:extLst>
  </p:cSld>
  <p:clrMapOvr>
    <a:masterClrMapping/>
  </p:clrMapOvr>
  <p:transition advClick="0" advTm="15000"/>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_rels/slideMaster2.xml.rels>&#65279;<?xml version="1.0" encoding="utf-8" standalone="yes"?><Relationships xmlns="http://schemas.openxmlformats.org/package/2006/relationships"><Relationship Id="rId1" Type="http://schemas.openxmlformats.org/officeDocument/2006/relationships/slideLayout" Target="../slideLayouts/slideLayout12.xml" /><Relationship Id="rId10" Type="http://schemas.openxmlformats.org/officeDocument/2006/relationships/slideLayout" Target="../slideLayouts/slideLayout21.xml" /><Relationship Id="rId11" Type="http://schemas.openxmlformats.org/officeDocument/2006/relationships/slideLayout" Target="../slideLayouts/slideLayout22.xml" /><Relationship Id="rId12" Type="http://schemas.openxmlformats.org/officeDocument/2006/relationships/image" Target="../media/image1.jpeg" /><Relationship Id="rId13" Type="http://schemas.openxmlformats.org/officeDocument/2006/relationships/theme" Target="../theme/theme2.xml" /><Relationship Id="rId2" Type="http://schemas.openxmlformats.org/officeDocument/2006/relationships/slideLayout" Target="../slideLayouts/slideLayout13.xml" /><Relationship Id="rId3" Type="http://schemas.openxmlformats.org/officeDocument/2006/relationships/slideLayout" Target="../slideLayouts/slideLayout14.xml" /><Relationship Id="rId4" Type="http://schemas.openxmlformats.org/officeDocument/2006/relationships/slideLayout" Target="../slideLayouts/slideLayout15.xml" /><Relationship Id="rId5" Type="http://schemas.openxmlformats.org/officeDocument/2006/relationships/slideLayout" Target="../slideLayouts/slideLayout16.xml" /><Relationship Id="rId6" Type="http://schemas.openxmlformats.org/officeDocument/2006/relationships/slideLayout" Target="../slideLayouts/slideLayout17.xml" /><Relationship Id="rId7" Type="http://schemas.openxmlformats.org/officeDocument/2006/relationships/slideLayout" Target="../slideLayouts/slideLayout18.xml" /><Relationship Id="rId8" Type="http://schemas.openxmlformats.org/officeDocument/2006/relationships/slideLayout" Target="../slideLayouts/slideLayout19.xml" /><Relationship Id="rId9" Type="http://schemas.openxmlformats.org/officeDocument/2006/relationships/slideLayout" Target="../slideLayouts/slideLayout20.xml" /></Relationships>
</file>

<file path=ppt/slideMasters/slideMaster1.xml><?xml version="1.0" encoding="utf-8"?>
<p:sldMaster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bg>
      <p:bgPr>
        <a:solidFill>
          <a:schemeClr val="bg1"/>
        </a:solidFill>
        <a:effectLst/>
      </p:bgPr>
    </p:bg>
    <p:spTree>
      <p:nvGrpSpPr>
        <p:cNvPr id="1" name=""/>
        <p:cNvGrpSpPr/>
        <p:nvPr/>
      </p:nvGrpSpPr>
      <p:grpSpPr>
        <a:xfrm>
          <a:off x="0" y="0"/>
          <a:ext cx="0" cy="0"/>
        </a:xfrm>
      </p:grpSpPr>
      <p:sp>
        <p:nvSpPr>
          <p:cNvPr id="921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22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922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922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C3C4157F-D7BA-4EEB-B8EC-011AD00099A8}" type="slidenum">
              <a:rPr lang="en-US"/>
              <a:t>‹#›</a:t>
            </a:fld>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advClick="0" advTm="15000"/>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a:defRPr>
      </a:lvl2pPr>
      <a:lvl3pPr algn="ctr" rtl="0" fontAlgn="base">
        <a:spcBef>
          <a:spcPct val="0"/>
        </a:spcBef>
        <a:spcAft>
          <a:spcPct val="0"/>
        </a:spcAft>
        <a:defRPr sz="4400">
          <a:solidFill>
            <a:schemeClr val="tx2"/>
          </a:solidFill>
          <a:latin typeface="Arial"/>
        </a:defRPr>
      </a:lvl3pPr>
      <a:lvl4pPr algn="ctr" rtl="0" fontAlgn="base">
        <a:spcBef>
          <a:spcPct val="0"/>
        </a:spcBef>
        <a:spcAft>
          <a:spcPct val="0"/>
        </a:spcAft>
        <a:defRPr sz="4400">
          <a:solidFill>
            <a:schemeClr val="tx2"/>
          </a:solidFill>
          <a:latin typeface="Arial"/>
        </a:defRPr>
      </a:lvl4pPr>
      <a:lvl5pPr algn="ctr" rtl="0" fontAlgn="base">
        <a:spcBef>
          <a:spcPct val="0"/>
        </a:spcBef>
        <a:spcAft>
          <a:spcPct val="0"/>
        </a:spcAft>
        <a:defRPr sz="4400">
          <a:solidFill>
            <a:schemeClr val="tx2"/>
          </a:solidFill>
          <a:latin typeface="Arial"/>
        </a:defRPr>
      </a:lvl5pPr>
      <a:lvl6pPr marL="457200" algn="ctr" rtl="0" fontAlgn="base">
        <a:spcBef>
          <a:spcPct val="0"/>
        </a:spcBef>
        <a:spcAft>
          <a:spcPct val="0"/>
        </a:spcAft>
        <a:defRPr sz="4400">
          <a:solidFill>
            <a:schemeClr val="tx2"/>
          </a:solidFill>
          <a:latin typeface="Arial"/>
        </a:defRPr>
      </a:lvl6pPr>
      <a:lvl7pPr marL="914400" algn="ctr" rtl="0" fontAlgn="base">
        <a:spcBef>
          <a:spcPct val="0"/>
        </a:spcBef>
        <a:spcAft>
          <a:spcPct val="0"/>
        </a:spcAft>
        <a:defRPr sz="4400">
          <a:solidFill>
            <a:schemeClr val="tx2"/>
          </a:solidFill>
          <a:latin typeface="Arial"/>
        </a:defRPr>
      </a:lvl7pPr>
      <a:lvl8pPr marL="1371600" algn="ctr" rtl="0" fontAlgn="base">
        <a:spcBef>
          <a:spcPct val="0"/>
        </a:spcBef>
        <a:spcAft>
          <a:spcPct val="0"/>
        </a:spcAft>
        <a:defRPr sz="4400">
          <a:solidFill>
            <a:schemeClr val="tx2"/>
          </a:solidFill>
          <a:latin typeface="Arial"/>
        </a:defRPr>
      </a:lvl8pPr>
      <a:lvl9pPr marL="1828800" algn="ctr" rtl="0" fontAlgn="base">
        <a:spcBef>
          <a:spcPct val="0"/>
        </a:spcBef>
        <a:spcAft>
          <a:spcPct val="0"/>
        </a:spcAft>
        <a:defRPr sz="4400">
          <a:solidFill>
            <a:schemeClr val="tx2"/>
          </a:solidFill>
          <a:latin typeface="Arial"/>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bg>
      <p:bgPr>
        <a:blipFill dpi="0" rotWithShape="1">
          <a:blip r:embed="rId12"/>
          <a:stretch>
            <a:fillRect/>
          </a:stretch>
        </a:blipFill>
        <a:effectLst/>
      </p:bgPr>
    </p:bg>
    <p:spTree>
      <p:nvGrpSpPr>
        <p:cNvPr id="1" name=""/>
        <p:cNvGrpSpPr/>
        <p:nvPr/>
      </p:nvGrpSpPr>
      <p:grpSpPr>
        <a:xfrm>
          <a:off x="0" y="0"/>
          <a: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ct val="0"/>
              </a:spcBef>
              <a:spcAft>
                <a:spcPct val="0"/>
              </a:spcAft>
            </a:pPr>
            <a:fld id="{13DA8894-2028-3549-B272-7A97F90D4F48}" type="datetimeFigureOut">
              <a:rPr lang="en-US" smtClean="0">
                <a:solidFill>
                  <a:prstClr val="black">
                    <a:tint val="75000"/>
                  </a:prstClr>
                </a:solidFill>
                <a:latin typeface="Calibri"/>
              </a:rPr>
              <a:pPr defTabSz="457200" fontAlgn="auto">
                <a:spcBef>
                  <a:spcPct val="0"/>
                </a:spcBef>
                <a:spcAft>
                  <a:spcPct val="0"/>
                </a:spcAft>
              </a:pPr>
              <a:t>5/22/2014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ct val="0"/>
              </a:spcBef>
              <a:spcAft>
                <a:spcPct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ct val="0"/>
              </a:spcBef>
              <a:spcAft>
                <a:spcPct val="0"/>
              </a:spcAft>
            </a:pPr>
            <a:fld id="{2376E281-49D6-254F-8361-F7747B0A776A}" type="slidenum">
              <a:rPr lang="en-US" smtClean="0">
                <a:solidFill>
                  <a:prstClr val="black">
                    <a:tint val="75000"/>
                  </a:prstClr>
                </a:solidFill>
                <a:latin typeface="Calibri"/>
              </a:rPr>
              <a:pPr defTabSz="457200" fontAlgn="auto">
                <a:spcBef>
                  <a:spcPct val="0"/>
                </a:spcBef>
                <a:spcAft>
                  <a:spcPct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5660150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p:timing/>
  <p:txStyles>
    <p:titleStyle>
      <a:lvl1pPr algn="ctr" defTabSz="457200" rtl="0" eaLnBrk="1" latinLnBrk="0" hangingPunct="1">
        <a:spcBef>
          <a:spcPct val="0"/>
        </a:spcBef>
        <a:buNone/>
        <a:defRPr sz="3200" b="1" i="0" kern="1200">
          <a:solidFill>
            <a:schemeClr val="tx1">
              <a:lumMod val="65000"/>
              <a:lumOff val="35000"/>
            </a:schemeClr>
          </a:solidFill>
          <a:latin typeface="Helvetica"/>
          <a:ea typeface="+mj-ea"/>
          <a:cs typeface="Helvetica"/>
        </a:defRPr>
      </a:lvl1pPr>
    </p:titleStyle>
    <p:bodyStyle>
      <a:lvl1pPr marL="342900" indent="-342900" algn="l" defTabSz="457200" rtl="0" eaLnBrk="1" latinLnBrk="0" hangingPunct="1">
        <a:spcBef>
          <a:spcPct val="20000"/>
        </a:spcBef>
        <a:buFont typeface="Arial"/>
        <a:buChar char="•"/>
        <a:defRPr sz="2400" kern="1200">
          <a:solidFill>
            <a:srgbClr val="595959"/>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rgbClr val="595959"/>
          </a:solidFill>
          <a:latin typeface="Helvetica"/>
          <a:ea typeface="+mn-ea"/>
          <a:cs typeface="Helvetica"/>
        </a:defRPr>
      </a:lvl2pPr>
      <a:lvl3pPr marL="1143000" indent="-228600" algn="l" defTabSz="457200" rtl="0" eaLnBrk="1" latinLnBrk="0" hangingPunct="1">
        <a:spcBef>
          <a:spcPct val="20000"/>
        </a:spcBef>
        <a:buFont typeface="Arial"/>
        <a:buChar char="•"/>
        <a:defRPr sz="1800" kern="1200">
          <a:solidFill>
            <a:srgbClr val="595959"/>
          </a:solidFill>
          <a:latin typeface="Helvetica"/>
          <a:ea typeface="+mn-ea"/>
          <a:cs typeface="Helvetica"/>
        </a:defRPr>
      </a:lvl3pPr>
      <a:lvl4pPr marL="1600200" indent="-228600" algn="l" defTabSz="457200" rtl="0" eaLnBrk="1" latinLnBrk="0" hangingPunct="1">
        <a:spcBef>
          <a:spcPct val="20000"/>
        </a:spcBef>
        <a:buFont typeface="Arial"/>
        <a:buChar char="–"/>
        <a:defRPr sz="1800" kern="1200">
          <a:solidFill>
            <a:srgbClr val="595959"/>
          </a:solidFill>
          <a:latin typeface="Helvetica"/>
          <a:ea typeface="+mn-ea"/>
          <a:cs typeface="Helvetica"/>
        </a:defRPr>
      </a:lvl4pPr>
      <a:lvl5pPr marL="2057400" indent="-228600" algn="l" defTabSz="457200" rtl="0" eaLnBrk="1" latinLnBrk="0" hangingPunct="1">
        <a:spcBef>
          <a:spcPct val="20000"/>
        </a:spcBef>
        <a:buFont typeface="Arial"/>
        <a:buChar char="»"/>
        <a:defRPr sz="1600" kern="1200">
          <a:solidFill>
            <a:srgbClr val="595959"/>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8.xml"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image" Target="../media/image10.wmf" /><Relationship Id="rId11" Type="http://schemas.openxmlformats.org/officeDocument/2006/relationships/image" Target="../media/image11.wmf" /><Relationship Id="rId12" Type="http://schemas.openxmlformats.org/officeDocument/2006/relationships/image" Target="../media/image12.wmf" /><Relationship Id="rId13" Type="http://schemas.openxmlformats.org/officeDocument/2006/relationships/image" Target="../media/image13.png" /><Relationship Id="rId14" Type="http://schemas.openxmlformats.org/officeDocument/2006/relationships/image" Target="../media/image14.wmf" /><Relationship Id="rId15" Type="http://schemas.openxmlformats.org/officeDocument/2006/relationships/image" Target="../media/image15.png" /><Relationship Id="rId16" Type="http://schemas.openxmlformats.org/officeDocument/2006/relationships/image" Target="../media/image19.wmf" /><Relationship Id="rId17" Type="http://schemas.openxmlformats.org/officeDocument/2006/relationships/image" Target="../media/image40.wmf" /><Relationship Id="rId18" Type="http://schemas.openxmlformats.org/officeDocument/2006/relationships/image" Target="../media/image41.png" /><Relationship Id="rId19" Type="http://schemas.openxmlformats.org/officeDocument/2006/relationships/image" Target="../media/image42.wmf" /><Relationship Id="rId2" Type="http://schemas.openxmlformats.org/officeDocument/2006/relationships/image" Target="../media/image6.png" /><Relationship Id="rId20" Type="http://schemas.openxmlformats.org/officeDocument/2006/relationships/image" Target="../media/image43.wmf" /><Relationship Id="rId21" Type="http://schemas.openxmlformats.org/officeDocument/2006/relationships/image" Target="../media/image44.wmf" /><Relationship Id="rId22" Type="http://schemas.openxmlformats.org/officeDocument/2006/relationships/image" Target="../media/image45.wmf" /><Relationship Id="rId23" Type="http://schemas.openxmlformats.org/officeDocument/2006/relationships/image" Target="../media/image46.wmf" /><Relationship Id="rId24" Type="http://schemas.openxmlformats.org/officeDocument/2006/relationships/image" Target="../media/image47.wmf" /><Relationship Id="rId25" Type="http://schemas.openxmlformats.org/officeDocument/2006/relationships/image" Target="../media/image48.wmf" /><Relationship Id="rId26" Type="http://schemas.openxmlformats.org/officeDocument/2006/relationships/image" Target="../media/image49.wmf" /><Relationship Id="rId27" Type="http://schemas.openxmlformats.org/officeDocument/2006/relationships/image" Target="../media/image50.wmf" /><Relationship Id="rId28" Type="http://schemas.openxmlformats.org/officeDocument/2006/relationships/image" Target="../media/image51.png" /><Relationship Id="rId29" Type="http://schemas.openxmlformats.org/officeDocument/2006/relationships/image" Target="../media/image52.wmf" /><Relationship Id="rId3" Type="http://schemas.openxmlformats.org/officeDocument/2006/relationships/image" Target="../media/image3.wmf" /><Relationship Id="rId30" Type="http://schemas.openxmlformats.org/officeDocument/2006/relationships/image" Target="../media/image53.wmf" /><Relationship Id="rId31" Type="http://schemas.openxmlformats.org/officeDocument/2006/relationships/image" Target="../media/image54.png" /><Relationship Id="rId32" Type="http://schemas.openxmlformats.org/officeDocument/2006/relationships/image" Target="../media/image55.wmf" /><Relationship Id="rId33" Type="http://schemas.openxmlformats.org/officeDocument/2006/relationships/image" Target="../media/image56.png" /><Relationship Id="rId34" Type="http://schemas.openxmlformats.org/officeDocument/2006/relationships/image" Target="../media/image57.wmf" /><Relationship Id="rId35" Type="http://schemas.openxmlformats.org/officeDocument/2006/relationships/image" Target="../media/image58.png" /><Relationship Id="rId36" Type="http://schemas.openxmlformats.org/officeDocument/2006/relationships/image" Target="../media/image25.wmf" /><Relationship Id="rId37" Type="http://schemas.openxmlformats.org/officeDocument/2006/relationships/image" Target="../media/image59.png" /><Relationship Id="rId38" Type="http://schemas.openxmlformats.org/officeDocument/2006/relationships/image" Target="../media/image60.wmf" /><Relationship Id="rId39" Type="http://schemas.openxmlformats.org/officeDocument/2006/relationships/image" Target="../media/image61.wmf" /><Relationship Id="rId4" Type="http://schemas.openxmlformats.org/officeDocument/2006/relationships/image" Target="../media/image17.wmf" /><Relationship Id="rId40" Type="http://schemas.openxmlformats.org/officeDocument/2006/relationships/image" Target="../media/image62.wmf" /><Relationship Id="rId41" Type="http://schemas.openxmlformats.org/officeDocument/2006/relationships/image" Target="../media/image63.wmf" /><Relationship Id="rId42" Type="http://schemas.openxmlformats.org/officeDocument/2006/relationships/image" Target="../media/image64.png" /><Relationship Id="rId43" Type="http://schemas.openxmlformats.org/officeDocument/2006/relationships/image" Target="../media/image16.png" /><Relationship Id="rId44" Type="http://schemas.openxmlformats.org/officeDocument/2006/relationships/audio" Target="../media/media9.wav" /><Relationship Id="rId45" Type="http://schemas.openxmlformats.org/officeDocument/2006/relationships/vmlDrawing" Target="../drawings/vmlDrawing9.vml" /><Relationship Id="rId5" Type="http://schemas.openxmlformats.org/officeDocument/2006/relationships/image" Target="../media/image18.jpeg" /><Relationship Id="rId6" Type="http://schemas.openxmlformats.org/officeDocument/2006/relationships/oleObject" Target="../embeddings/oleObject15.bin" TargetMode="Internal" /><Relationship Id="rId7" Type="http://schemas.openxmlformats.org/officeDocument/2006/relationships/image" Target="../media/image7.png" /><Relationship Id="rId8" Type="http://schemas.openxmlformats.org/officeDocument/2006/relationships/image" Target="../media/image8.jpeg" /><Relationship Id="rId9" Type="http://schemas.openxmlformats.org/officeDocument/2006/relationships/image" Target="../media/image9.wmf"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image" Target="../media/image7.png" /><Relationship Id="rId11" Type="http://schemas.openxmlformats.org/officeDocument/2006/relationships/image" Target="../media/image8.jpeg" /><Relationship Id="rId12" Type="http://schemas.openxmlformats.org/officeDocument/2006/relationships/image" Target="../media/image9.wmf" /><Relationship Id="rId13" Type="http://schemas.openxmlformats.org/officeDocument/2006/relationships/image" Target="../media/image10.wmf" /><Relationship Id="rId14" Type="http://schemas.openxmlformats.org/officeDocument/2006/relationships/image" Target="../media/image11.wmf" /><Relationship Id="rId15" Type="http://schemas.openxmlformats.org/officeDocument/2006/relationships/image" Target="../media/image12.wmf" /><Relationship Id="rId16" Type="http://schemas.openxmlformats.org/officeDocument/2006/relationships/image" Target="../media/image13.png" /><Relationship Id="rId17" Type="http://schemas.openxmlformats.org/officeDocument/2006/relationships/image" Target="../media/image14.wmf" /><Relationship Id="rId18" Type="http://schemas.openxmlformats.org/officeDocument/2006/relationships/image" Target="../media/image15.png" /><Relationship Id="rId19" Type="http://schemas.openxmlformats.org/officeDocument/2006/relationships/image" Target="../media/image16.png" /><Relationship Id="rId2" Type="http://schemas.openxmlformats.org/officeDocument/2006/relationships/oleObject" Target="../embeddings/oleObject1.bin" TargetMode="Internal" /><Relationship Id="rId20" Type="http://schemas.openxmlformats.org/officeDocument/2006/relationships/audio" Target="../media/media1.wav" /><Relationship Id="rId21" Type="http://schemas.openxmlformats.org/officeDocument/2006/relationships/vmlDrawing" Target="../drawings/vmlDrawing1.vml" /><Relationship Id="rId3" Type="http://schemas.openxmlformats.org/officeDocument/2006/relationships/image" Target="../media/image2.png" /><Relationship Id="rId4" Type="http://schemas.openxmlformats.org/officeDocument/2006/relationships/image" Target="../media/image3.wmf" /><Relationship Id="rId5" Type="http://schemas.openxmlformats.org/officeDocument/2006/relationships/image" Target="../media/image4.gif" /><Relationship Id="rId6" Type="http://schemas.openxmlformats.org/officeDocument/2006/relationships/oleObject" Target="../embeddings/oleObject2.bin" TargetMode="Internal" /><Relationship Id="rId7" Type="http://schemas.openxmlformats.org/officeDocument/2006/relationships/image" Target="../media/image5.png" /><Relationship Id="rId8" Type="http://schemas.openxmlformats.org/officeDocument/2006/relationships/image" Target="../media/image6.png" /><Relationship Id="rId9" Type="http://schemas.openxmlformats.org/officeDocument/2006/relationships/oleObject" Target="../embeddings/oleObject3.bin" TargetMode="Interna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audio" Target="../media/media2.wav" /><Relationship Id="rId11" Type="http://schemas.openxmlformats.org/officeDocument/2006/relationships/image" Target="../media/image20.jpeg" /><Relationship Id="rId12" Type="http://schemas.openxmlformats.org/officeDocument/2006/relationships/oleObject" Target="../embeddings/oleObject5.bin" TargetMode="Internal" /><Relationship Id="rId13" Type="http://schemas.openxmlformats.org/officeDocument/2006/relationships/image" Target="../media/image21.png" /><Relationship Id="rId14" Type="http://schemas.openxmlformats.org/officeDocument/2006/relationships/oleObject" Target="../embeddings/oleObject6.bin" TargetMode="Internal" /><Relationship Id="rId15" Type="http://schemas.openxmlformats.org/officeDocument/2006/relationships/image" Target="../media/image22.png" /><Relationship Id="rId16" Type="http://schemas.openxmlformats.org/officeDocument/2006/relationships/image" Target="../media/image23.png" /><Relationship Id="rId17" Type="http://schemas.openxmlformats.org/officeDocument/2006/relationships/image" Target="../media/image24.png" /><Relationship Id="rId18" Type="http://schemas.openxmlformats.org/officeDocument/2006/relationships/vmlDrawing" Target="../drawings/vmlDrawing2.vml" /><Relationship Id="rId2" Type="http://schemas.openxmlformats.org/officeDocument/2006/relationships/image" Target="../media/image3.wmf" /><Relationship Id="rId3" Type="http://schemas.openxmlformats.org/officeDocument/2006/relationships/image" Target="../media/image17.wmf" /><Relationship Id="rId4" Type="http://schemas.openxmlformats.org/officeDocument/2006/relationships/image" Target="../media/image18.jpeg" /><Relationship Id="rId5" Type="http://schemas.openxmlformats.org/officeDocument/2006/relationships/oleObject" Target="../embeddings/oleObject4.bin" TargetMode="Internal" /><Relationship Id="rId6" Type="http://schemas.openxmlformats.org/officeDocument/2006/relationships/image" Target="../media/image7.png" /><Relationship Id="rId7" Type="http://schemas.openxmlformats.org/officeDocument/2006/relationships/image" Target="../media/image8.jpeg" /><Relationship Id="rId8" Type="http://schemas.openxmlformats.org/officeDocument/2006/relationships/image" Target="../media/image19.wmf" /><Relationship Id="rId9" Type="http://schemas.openxmlformats.org/officeDocument/2006/relationships/image" Target="../media/image16.pn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image" Target="../media/image11.wmf" /><Relationship Id="rId11" Type="http://schemas.openxmlformats.org/officeDocument/2006/relationships/image" Target="../media/image12.wmf" /><Relationship Id="rId12" Type="http://schemas.openxmlformats.org/officeDocument/2006/relationships/image" Target="../media/image13.png" /><Relationship Id="rId13" Type="http://schemas.openxmlformats.org/officeDocument/2006/relationships/image" Target="../media/image14.wmf" /><Relationship Id="rId14" Type="http://schemas.openxmlformats.org/officeDocument/2006/relationships/image" Target="../media/image15.png" /><Relationship Id="rId15" Type="http://schemas.openxmlformats.org/officeDocument/2006/relationships/image" Target="../media/image19.wmf" /><Relationship Id="rId16" Type="http://schemas.openxmlformats.org/officeDocument/2006/relationships/image" Target="../media/image25.wmf" /><Relationship Id="rId17" Type="http://schemas.openxmlformats.org/officeDocument/2006/relationships/image" Target="../media/image16.png" /><Relationship Id="rId18" Type="http://schemas.openxmlformats.org/officeDocument/2006/relationships/audio" Target="../media/media3.wav" /><Relationship Id="rId19" Type="http://schemas.openxmlformats.org/officeDocument/2006/relationships/oleObject" Target="../embeddings/oleObject8.bin" TargetMode="Internal" /><Relationship Id="rId2" Type="http://schemas.openxmlformats.org/officeDocument/2006/relationships/image" Target="../media/image6.png" /><Relationship Id="rId20" Type="http://schemas.openxmlformats.org/officeDocument/2006/relationships/image" Target="../media/image26.png" /><Relationship Id="rId21" Type="http://schemas.openxmlformats.org/officeDocument/2006/relationships/oleObject" Target="../embeddings/oleObject9.bin" TargetMode="Internal" /><Relationship Id="rId22" Type="http://schemas.openxmlformats.org/officeDocument/2006/relationships/image" Target="../media/image27.png" /><Relationship Id="rId23" Type="http://schemas.openxmlformats.org/officeDocument/2006/relationships/image" Target="../media/image28.png" /><Relationship Id="rId24" Type="http://schemas.openxmlformats.org/officeDocument/2006/relationships/image" Target="../media/image29.png" /><Relationship Id="rId25" Type="http://schemas.openxmlformats.org/officeDocument/2006/relationships/image" Target="../media/image30.png" /><Relationship Id="rId26" Type="http://schemas.openxmlformats.org/officeDocument/2006/relationships/vmlDrawing" Target="../drawings/vmlDrawing3.vml" /><Relationship Id="rId3" Type="http://schemas.openxmlformats.org/officeDocument/2006/relationships/image" Target="../media/image3.wmf" /><Relationship Id="rId4" Type="http://schemas.openxmlformats.org/officeDocument/2006/relationships/image" Target="../media/image17.wmf" /><Relationship Id="rId5" Type="http://schemas.openxmlformats.org/officeDocument/2006/relationships/image" Target="../media/image18.jpeg" /><Relationship Id="rId6" Type="http://schemas.openxmlformats.org/officeDocument/2006/relationships/oleObject" Target="../embeddings/oleObject7.bin" TargetMode="Internal" /><Relationship Id="rId7" Type="http://schemas.openxmlformats.org/officeDocument/2006/relationships/image" Target="../media/image7.png" /><Relationship Id="rId8" Type="http://schemas.openxmlformats.org/officeDocument/2006/relationships/image" Target="../media/image8.jpeg" /><Relationship Id="rId9" Type="http://schemas.openxmlformats.org/officeDocument/2006/relationships/image" Target="../media/image9.wmf"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image" Target="../media/image10.wmf" /><Relationship Id="rId11" Type="http://schemas.openxmlformats.org/officeDocument/2006/relationships/image" Target="../media/image11.wmf" /><Relationship Id="rId12" Type="http://schemas.openxmlformats.org/officeDocument/2006/relationships/image" Target="../media/image12.wmf" /><Relationship Id="rId13" Type="http://schemas.openxmlformats.org/officeDocument/2006/relationships/image" Target="../media/image13.png" /><Relationship Id="rId14" Type="http://schemas.openxmlformats.org/officeDocument/2006/relationships/image" Target="../media/image14.wmf" /><Relationship Id="rId15" Type="http://schemas.openxmlformats.org/officeDocument/2006/relationships/image" Target="../media/image15.png" /><Relationship Id="rId16" Type="http://schemas.openxmlformats.org/officeDocument/2006/relationships/image" Target="../media/image19.wmf" /><Relationship Id="rId17" Type="http://schemas.openxmlformats.org/officeDocument/2006/relationships/image" Target="../media/image25.wmf" /><Relationship Id="rId18" Type="http://schemas.openxmlformats.org/officeDocument/2006/relationships/image" Target="../media/image16.png" /><Relationship Id="rId19" Type="http://schemas.openxmlformats.org/officeDocument/2006/relationships/audio" Target="../media/media4.wav" /><Relationship Id="rId2" Type="http://schemas.openxmlformats.org/officeDocument/2006/relationships/image" Target="../media/image6.png" /><Relationship Id="rId20" Type="http://schemas.openxmlformats.org/officeDocument/2006/relationships/image" Target="../media/image31.png" /><Relationship Id="rId21" Type="http://schemas.openxmlformats.org/officeDocument/2006/relationships/image" Target="../media/image30.png" /><Relationship Id="rId22" Type="http://schemas.openxmlformats.org/officeDocument/2006/relationships/vmlDrawing" Target="../drawings/vmlDrawing4.vml" /><Relationship Id="rId3" Type="http://schemas.openxmlformats.org/officeDocument/2006/relationships/image" Target="../media/image3.wmf" /><Relationship Id="rId4" Type="http://schemas.openxmlformats.org/officeDocument/2006/relationships/image" Target="../media/image17.wmf" /><Relationship Id="rId5" Type="http://schemas.openxmlformats.org/officeDocument/2006/relationships/image" Target="../media/image18.jpeg" /><Relationship Id="rId6" Type="http://schemas.openxmlformats.org/officeDocument/2006/relationships/oleObject" Target="../embeddings/oleObject10.bin" TargetMode="Internal" /><Relationship Id="rId7" Type="http://schemas.openxmlformats.org/officeDocument/2006/relationships/image" Target="../media/image7.png" /><Relationship Id="rId8" Type="http://schemas.openxmlformats.org/officeDocument/2006/relationships/image" Target="../media/image8.jpeg" /><Relationship Id="rId9" Type="http://schemas.openxmlformats.org/officeDocument/2006/relationships/image" Target="../media/image9.wmf"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image" Target="../media/image9.wmf" /><Relationship Id="rId11" Type="http://schemas.openxmlformats.org/officeDocument/2006/relationships/image" Target="../media/image11.wmf" /><Relationship Id="rId12" Type="http://schemas.openxmlformats.org/officeDocument/2006/relationships/image" Target="../media/image12.wmf" /><Relationship Id="rId13" Type="http://schemas.openxmlformats.org/officeDocument/2006/relationships/image" Target="../media/image13.png" /><Relationship Id="rId14" Type="http://schemas.openxmlformats.org/officeDocument/2006/relationships/image" Target="../media/image14.wmf" /><Relationship Id="rId15" Type="http://schemas.openxmlformats.org/officeDocument/2006/relationships/image" Target="../media/image15.png" /><Relationship Id="rId16" Type="http://schemas.openxmlformats.org/officeDocument/2006/relationships/image" Target="../media/image19.wmf" /><Relationship Id="rId17" Type="http://schemas.openxmlformats.org/officeDocument/2006/relationships/image" Target="../media/image25.wmf" /><Relationship Id="rId18" Type="http://schemas.openxmlformats.org/officeDocument/2006/relationships/image" Target="../media/image16.png" /><Relationship Id="rId19" Type="http://schemas.openxmlformats.org/officeDocument/2006/relationships/audio" Target="../media/media5.wav" /><Relationship Id="rId2" Type="http://schemas.openxmlformats.org/officeDocument/2006/relationships/image" Target="../media/image10.wmf" /><Relationship Id="rId20" Type="http://schemas.openxmlformats.org/officeDocument/2006/relationships/image" Target="../media/image32.gif" /><Relationship Id="rId21" Type="http://schemas.openxmlformats.org/officeDocument/2006/relationships/vmlDrawing" Target="../drawings/vmlDrawing5.vml" /><Relationship Id="rId3" Type="http://schemas.openxmlformats.org/officeDocument/2006/relationships/image" Target="../media/image6.png" /><Relationship Id="rId4" Type="http://schemas.openxmlformats.org/officeDocument/2006/relationships/image" Target="../media/image3.wmf" /><Relationship Id="rId5" Type="http://schemas.openxmlformats.org/officeDocument/2006/relationships/image" Target="../media/image17.wmf" /><Relationship Id="rId6" Type="http://schemas.openxmlformats.org/officeDocument/2006/relationships/image" Target="../media/image18.jpeg" /><Relationship Id="rId7" Type="http://schemas.openxmlformats.org/officeDocument/2006/relationships/oleObject" Target="../embeddings/oleObject11.bin" TargetMode="Internal" /><Relationship Id="rId8" Type="http://schemas.openxmlformats.org/officeDocument/2006/relationships/image" Target="../media/image7.png" /><Relationship Id="rId9" Type="http://schemas.openxmlformats.org/officeDocument/2006/relationships/image" Target="../media/image8.jpe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image" Target="../media/image7.png" /><Relationship Id="rId11" Type="http://schemas.openxmlformats.org/officeDocument/2006/relationships/image" Target="../media/image8.jpeg" /><Relationship Id="rId12" Type="http://schemas.openxmlformats.org/officeDocument/2006/relationships/image" Target="../media/image9.wmf" /><Relationship Id="rId13" Type="http://schemas.openxmlformats.org/officeDocument/2006/relationships/image" Target="../media/image11.wmf" /><Relationship Id="rId14" Type="http://schemas.openxmlformats.org/officeDocument/2006/relationships/image" Target="../media/image12.wmf" /><Relationship Id="rId15" Type="http://schemas.openxmlformats.org/officeDocument/2006/relationships/image" Target="../media/image14.wmf" /><Relationship Id="rId16" Type="http://schemas.openxmlformats.org/officeDocument/2006/relationships/image" Target="../media/image15.png" /><Relationship Id="rId17" Type="http://schemas.openxmlformats.org/officeDocument/2006/relationships/image" Target="../media/image19.wmf" /><Relationship Id="rId18" Type="http://schemas.openxmlformats.org/officeDocument/2006/relationships/image" Target="../media/image35.png" /><Relationship Id="rId19" Type="http://schemas.openxmlformats.org/officeDocument/2006/relationships/image" Target="../media/image16.png" /><Relationship Id="rId2" Type="http://schemas.openxmlformats.org/officeDocument/2006/relationships/image" Target="../media/image10.wmf" /><Relationship Id="rId20" Type="http://schemas.openxmlformats.org/officeDocument/2006/relationships/audio" Target="../media/media6.wav" /><Relationship Id="rId21" Type="http://schemas.openxmlformats.org/officeDocument/2006/relationships/vmlDrawing" Target="../drawings/vmlDrawing6.vml" /><Relationship Id="rId3" Type="http://schemas.openxmlformats.org/officeDocument/2006/relationships/image" Target="../media/image33.png" /><Relationship Id="rId4" Type="http://schemas.openxmlformats.org/officeDocument/2006/relationships/image" Target="../media/image13.png" /><Relationship Id="rId5" Type="http://schemas.openxmlformats.org/officeDocument/2006/relationships/image" Target="../media/image34.wmf" /><Relationship Id="rId6" Type="http://schemas.openxmlformats.org/officeDocument/2006/relationships/image" Target="../media/image3.wmf" /><Relationship Id="rId7" Type="http://schemas.openxmlformats.org/officeDocument/2006/relationships/image" Target="../media/image17.wmf" /><Relationship Id="rId8" Type="http://schemas.openxmlformats.org/officeDocument/2006/relationships/image" Target="../media/image18.jpeg" /><Relationship Id="rId9" Type="http://schemas.openxmlformats.org/officeDocument/2006/relationships/oleObject" Target="../embeddings/oleObject12.bin" TargetMode="Interna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image" Target="../media/image18.jpeg" /><Relationship Id="rId11" Type="http://schemas.openxmlformats.org/officeDocument/2006/relationships/oleObject" Target="../embeddings/oleObject13.bin" TargetMode="Internal" /><Relationship Id="rId12" Type="http://schemas.openxmlformats.org/officeDocument/2006/relationships/image" Target="../media/image7.png" /><Relationship Id="rId13" Type="http://schemas.openxmlformats.org/officeDocument/2006/relationships/image" Target="../media/image8.jpeg" /><Relationship Id="rId14" Type="http://schemas.openxmlformats.org/officeDocument/2006/relationships/image" Target="../media/image9.wmf" /><Relationship Id="rId15" Type="http://schemas.openxmlformats.org/officeDocument/2006/relationships/image" Target="../media/image11.wmf" /><Relationship Id="rId16" Type="http://schemas.openxmlformats.org/officeDocument/2006/relationships/image" Target="../media/image12.wmf" /><Relationship Id="rId17" Type="http://schemas.openxmlformats.org/officeDocument/2006/relationships/image" Target="../media/image14.wmf" /><Relationship Id="rId18" Type="http://schemas.openxmlformats.org/officeDocument/2006/relationships/image" Target="../media/image15.png" /><Relationship Id="rId19" Type="http://schemas.openxmlformats.org/officeDocument/2006/relationships/image" Target="../media/image19.wmf" /><Relationship Id="rId2" Type="http://schemas.openxmlformats.org/officeDocument/2006/relationships/image" Target="../media/image10.wmf" /><Relationship Id="rId20" Type="http://schemas.openxmlformats.org/officeDocument/2006/relationships/image" Target="../media/image36.png" /><Relationship Id="rId21" Type="http://schemas.openxmlformats.org/officeDocument/2006/relationships/image" Target="../media/image37.png" /><Relationship Id="rId22" Type="http://schemas.openxmlformats.org/officeDocument/2006/relationships/image" Target="../media/image38.wmf" /><Relationship Id="rId23" Type="http://schemas.openxmlformats.org/officeDocument/2006/relationships/image" Target="../media/image16.png" /><Relationship Id="rId24" Type="http://schemas.openxmlformats.org/officeDocument/2006/relationships/audio" Target="../media/media7.wav" /><Relationship Id="rId25" Type="http://schemas.openxmlformats.org/officeDocument/2006/relationships/vmlDrawing" Target="../drawings/vmlDrawing7.vml" /><Relationship Id="rId3" Type="http://schemas.openxmlformats.org/officeDocument/2006/relationships/image" Target="../media/image35.png" /><Relationship Id="rId4" Type="http://schemas.openxmlformats.org/officeDocument/2006/relationships/image" Target="../media/image33.png" /><Relationship Id="rId5" Type="http://schemas.openxmlformats.org/officeDocument/2006/relationships/image" Target="../media/image13.png" /><Relationship Id="rId6" Type="http://schemas.openxmlformats.org/officeDocument/2006/relationships/image" Target="../media/image34.wmf" /><Relationship Id="rId7" Type="http://schemas.openxmlformats.org/officeDocument/2006/relationships/image" Target="../media/image6.png" /><Relationship Id="rId8" Type="http://schemas.openxmlformats.org/officeDocument/2006/relationships/image" Target="../media/image3.wmf" /><Relationship Id="rId9" Type="http://schemas.openxmlformats.org/officeDocument/2006/relationships/image" Target="../media/image17.wmf"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oleObject" Target="../embeddings/oleObject14.bin" TargetMode="Internal" /><Relationship Id="rId11" Type="http://schemas.openxmlformats.org/officeDocument/2006/relationships/image" Target="../media/image7.png" /><Relationship Id="rId12" Type="http://schemas.openxmlformats.org/officeDocument/2006/relationships/image" Target="../media/image8.jpeg" /><Relationship Id="rId13" Type="http://schemas.openxmlformats.org/officeDocument/2006/relationships/image" Target="../media/image9.wmf" /><Relationship Id="rId14" Type="http://schemas.openxmlformats.org/officeDocument/2006/relationships/image" Target="../media/image11.wmf" /><Relationship Id="rId15" Type="http://schemas.openxmlformats.org/officeDocument/2006/relationships/image" Target="../media/image12.wmf" /><Relationship Id="rId16" Type="http://schemas.openxmlformats.org/officeDocument/2006/relationships/image" Target="../media/image14.wmf" /><Relationship Id="rId17" Type="http://schemas.openxmlformats.org/officeDocument/2006/relationships/image" Target="../media/image15.png" /><Relationship Id="rId18" Type="http://schemas.openxmlformats.org/officeDocument/2006/relationships/image" Target="../media/image19.wmf" /><Relationship Id="rId19" Type="http://schemas.openxmlformats.org/officeDocument/2006/relationships/image" Target="../media/image39.gif" /><Relationship Id="rId2" Type="http://schemas.openxmlformats.org/officeDocument/2006/relationships/image" Target="../media/image10.wmf" /><Relationship Id="rId20" Type="http://schemas.openxmlformats.org/officeDocument/2006/relationships/image" Target="../media/image16.png" /><Relationship Id="rId21" Type="http://schemas.openxmlformats.org/officeDocument/2006/relationships/audio" Target="../media/media8.wav" /><Relationship Id="rId22" Type="http://schemas.openxmlformats.org/officeDocument/2006/relationships/vmlDrawing" Target="../drawings/vmlDrawing8.vml" /><Relationship Id="rId3" Type="http://schemas.openxmlformats.org/officeDocument/2006/relationships/image" Target="../media/image33.png" /><Relationship Id="rId4" Type="http://schemas.openxmlformats.org/officeDocument/2006/relationships/image" Target="../media/image13.png" /><Relationship Id="rId5" Type="http://schemas.openxmlformats.org/officeDocument/2006/relationships/image" Target="../media/image34.wmf" /><Relationship Id="rId6" Type="http://schemas.openxmlformats.org/officeDocument/2006/relationships/image" Target="../media/image6.png" /><Relationship Id="rId7" Type="http://schemas.openxmlformats.org/officeDocument/2006/relationships/image" Target="../media/image3.wmf" /><Relationship Id="rId8" Type="http://schemas.openxmlformats.org/officeDocument/2006/relationships/image" Target="../media/image17.wmf" /><Relationship Id="rId9" Type="http://schemas.openxmlformats.org/officeDocument/2006/relationships/image" Target="../media/image18.jpeg" /></Relationships>
</file>

<file path=ppt/slides/slide1.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p:cNvSpPr>
            <a:spLocks noGrp="1"/>
          </p:cNvSpPr>
          <p:nvPr>
            <p:ph type="title" idx="4294967295"/>
          </p:nvPr>
        </p:nvSpPr>
        <p:spPr>
          <a:xfrm>
            <a:off x="381000" y="274638"/>
            <a:ext cx="8229600" cy="944562"/>
          </a:xfrm>
        </p:spPr>
        <p:txBody>
          <a:bodyPr/>
          <a:lstStyle/>
          <a:p>
            <a:r>
              <a:rPr lang="en-US"/>
              <a:t>Reading Electrical </a:t>
            </a:r>
            <a:r>
              <a:rPr lang="en-US" smtClean="0"/>
              <a:t>Schematics</a:t>
            </a:r>
            <a:endParaRPr lang="en-US"/>
          </a:p>
        </p:txBody>
      </p:sp>
      <p:sp>
        <p:nvSpPr>
          <p:cNvPr id="7" name="Text Box 3"/>
          <p:cNvSpPr txBox="1">
            <a:spLocks noChangeArrowheads="1"/>
          </p:cNvSpPr>
          <p:nvPr/>
        </p:nvSpPr>
        <p:spPr bwMode="auto">
          <a:xfrm>
            <a:off x="762000" y="1219200"/>
            <a:ext cx="7467600" cy="3293209"/>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600">
                <a:solidFill>
                  <a:prstClr val="black"/>
                </a:solidFill>
              </a:rPr>
              <a:t>These basic tutorials start with electrical symbols and schematic design and proceed to include the specific schematics for the production machines you use in your plant. They are designed to help you use an electrical schematic to work your way through any problem that may occur during the manufacturing process.</a:t>
            </a:r>
          </a:p>
          <a:p>
            <a:endParaRPr lang="en-US" sz="1600">
              <a:solidFill>
                <a:prstClr val="black"/>
              </a:solidFill>
            </a:endParaRPr>
          </a:p>
          <a:p>
            <a:r>
              <a:rPr lang="en-US" sz="1600">
                <a:solidFill>
                  <a:prstClr val="black"/>
                </a:solidFill>
              </a:rPr>
              <a:t>Being able to read and understand an electrical schematic is the fastest</a:t>
            </a:r>
          </a:p>
          <a:p>
            <a:r>
              <a:rPr lang="en-US" sz="1600">
                <a:solidFill>
                  <a:prstClr val="black"/>
                </a:solidFill>
              </a:rPr>
              <a:t>way to solve an electrical problem. We suggest that you start with the tutorial named </a:t>
            </a:r>
            <a:r>
              <a:rPr lang="en-US" sz="1600" b="1">
                <a:solidFill>
                  <a:prstClr val="black"/>
                </a:solidFill>
              </a:rPr>
              <a:t>What is an Electrical Schematic</a:t>
            </a:r>
            <a:r>
              <a:rPr lang="en-US" sz="1600">
                <a:solidFill>
                  <a:prstClr val="black"/>
                </a:solidFill>
              </a:rPr>
              <a:t>, to help you understand what some of the electrical symbols represent and how the electrical schematics work. The tutorials will run automatically in </a:t>
            </a:r>
            <a:r>
              <a:rPr lang="en-US" sz="1600" i="1">
                <a:solidFill>
                  <a:prstClr val="black"/>
                </a:solidFill>
              </a:rPr>
              <a:t>Windows® Media Player</a:t>
            </a:r>
            <a:r>
              <a:rPr lang="en-US" sz="1600">
                <a:solidFill>
                  <a:prstClr val="black"/>
                </a:solidFill>
              </a:rPr>
              <a:t>.</a:t>
            </a:r>
          </a:p>
          <a:p>
            <a:endParaRPr lang="en-US" sz="1600">
              <a:solidFill>
                <a:prstClr val="black"/>
              </a:solidFill>
            </a:endParaRPr>
          </a:p>
          <a:p>
            <a:r>
              <a:rPr lang="en-US" sz="1600">
                <a:solidFill>
                  <a:prstClr val="black"/>
                </a:solidFill>
              </a:rPr>
              <a:t>You can pause, go forward, or go backward during the presentation. When finished, just close </a:t>
            </a:r>
            <a:r>
              <a:rPr lang="en-US" sz="1600" i="1">
                <a:solidFill>
                  <a:prstClr val="black"/>
                </a:solidFill>
              </a:rPr>
              <a:t>Media Player</a:t>
            </a:r>
            <a:r>
              <a:rPr lang="en-US" sz="1600">
                <a:solidFill>
                  <a:prstClr val="black"/>
                </a:solidFill>
              </a:rPr>
              <a:t>. Each module takes about ½ hour to complete</a:t>
            </a:r>
            <a:r>
              <a:rPr lang="en-US" sz="1600" smtClean="0">
                <a:solidFill>
                  <a:prstClr val="black"/>
                </a:solidFill>
              </a:rPr>
              <a:t>.</a:t>
            </a:r>
            <a:endParaRPr lang="en-US" sz="1600">
              <a:solidFill>
                <a:prstClr val="black"/>
              </a:solidFill>
            </a:endParaRPr>
          </a:p>
        </p:txBody>
      </p:sp>
      <p:sp>
        <p:nvSpPr>
          <p:cNvPr id="8" name="Rounded Rectangle 7">
            <a:hlinkClick action="ppaction://hlinkshowjump?jump=nextslide"/>
          </p:cNvPr>
          <p:cNvSpPr/>
          <p:nvPr/>
        </p:nvSpPr>
        <p:spPr>
          <a:xfrm>
            <a:off x="5470071" y="5562600"/>
            <a:ext cx="2247900" cy="951199"/>
          </a:xfrm>
          <a:prstGeom prst="roundRect">
            <a:avLst/>
          </a:prstGeom>
          <a:scene3d>
            <a:camera prst="obliqueTopRigh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rtlCol="0" anchor="ctr"/>
          <a:lstStyle/>
          <a:p>
            <a:pPr algn="ctr">
              <a:lnSpc>
                <a:spcPts val="1800"/>
              </a:lnSpc>
            </a:pPr>
            <a:r>
              <a:rPr lang="en-US" sz="1600" b="1" smtClean="0">
                <a:solidFill>
                  <a:prstClr val="white"/>
                </a:solidFill>
                <a:latin typeface="Arial" panose="020b0604020202020204" pitchFamily="34" charset="0"/>
                <a:cs typeface="Arial" panose="020b0604020202020204" pitchFamily="34" charset="0"/>
              </a:rPr>
              <a:t>What Is an Electrical Schematic?</a:t>
            </a:r>
            <a:endParaRPr lang="en-US" b="1">
              <a:solidFill>
                <a:prstClr val="white"/>
              </a:solidFill>
            </a:endParaRPr>
          </a:p>
        </p:txBody>
      </p:sp>
    </p:spTree>
    <p:extLst>
      <p:ext uri="{BB962C8B-B14F-4D97-AF65-F5344CB8AC3E}">
        <p14:creationId xmlns:p14="http://schemas.microsoft.com/office/powerpoint/2010/main" val="3439052891"/>
      </p:ext>
    </p:extLst>
  </p:cSld>
  <p:clrMapOvr>
    <a:masterClrMapping/>
  </p:clrMapOvr>
  <p:transition/>
  <p:timing/>
</p:sld>
</file>

<file path=ppt/slides/slide10.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10200" y="4724400"/>
            <a:ext cx="587375" cy="27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14800" y="2667000"/>
            <a:ext cx="801688"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6"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981200" y="0"/>
            <a:ext cx="630238" cy="102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7" name="Line 5"/>
          <p:cNvSpPr>
            <a:spLocks noChangeShapeType="1"/>
          </p:cNvSpPr>
          <p:nvPr/>
        </p:nvSpPr>
        <p:spPr bwMode="auto">
          <a:xfrm flipH="1" flipV="1">
            <a:off x="2438400" y="990600"/>
            <a:ext cx="1588" cy="1065213"/>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798" name="Line 6"/>
          <p:cNvSpPr>
            <a:spLocks noChangeShapeType="1"/>
          </p:cNvSpPr>
          <p:nvPr/>
        </p:nvSpPr>
        <p:spPr bwMode="auto">
          <a:xfrm flipH="1">
            <a:off x="2209800" y="914400"/>
            <a:ext cx="0" cy="68580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799" name="Line 7"/>
          <p:cNvSpPr>
            <a:spLocks noChangeShapeType="1"/>
          </p:cNvSpPr>
          <p:nvPr/>
        </p:nvSpPr>
        <p:spPr bwMode="auto">
          <a:xfrm flipH="1">
            <a:off x="2057400" y="990600"/>
            <a:ext cx="0" cy="15240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00" name="Line 8"/>
          <p:cNvSpPr>
            <a:spLocks noChangeShapeType="1"/>
          </p:cNvSpPr>
          <p:nvPr/>
        </p:nvSpPr>
        <p:spPr bwMode="auto">
          <a:xfrm flipH="1" flipV="1">
            <a:off x="4876800" y="2057400"/>
            <a:ext cx="0" cy="685800"/>
          </a:xfrm>
          <a:prstGeom prst="line">
            <a:avLst/>
          </a:prstGeom>
          <a:noFill/>
          <a:ln w="25400">
            <a:solidFill>
              <a:schemeClr val="tx1"/>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01" name="Line 9"/>
          <p:cNvSpPr>
            <a:spLocks noChangeShapeType="1"/>
          </p:cNvSpPr>
          <p:nvPr/>
        </p:nvSpPr>
        <p:spPr bwMode="auto">
          <a:xfrm flipH="1" flipV="1">
            <a:off x="4191000" y="1143000"/>
            <a:ext cx="0" cy="1600200"/>
          </a:xfrm>
          <a:prstGeom prst="line">
            <a:avLst/>
          </a:prstGeom>
          <a:noFill/>
          <a:ln w="25400">
            <a:solidFill>
              <a:schemeClr val="tx1"/>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02" name="Line 10"/>
          <p:cNvSpPr>
            <a:spLocks noChangeShapeType="1"/>
          </p:cNvSpPr>
          <p:nvPr/>
        </p:nvSpPr>
        <p:spPr bwMode="auto">
          <a:xfrm flipH="1">
            <a:off x="3352800" y="3505200"/>
            <a:ext cx="8382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03" name="Line 11"/>
          <p:cNvSpPr>
            <a:spLocks noChangeShapeType="1"/>
          </p:cNvSpPr>
          <p:nvPr/>
        </p:nvSpPr>
        <p:spPr bwMode="auto">
          <a:xfrm>
            <a:off x="4876800" y="3505200"/>
            <a:ext cx="2209800" cy="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3804" name="Picture 12" descr="motor l1 l2 l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981700" y="762000"/>
            <a:ext cx="3162300" cy="1536700"/>
          </a:xfrm>
          <a:prstGeom prst="rect">
            <a:avLst/>
          </a:prstGeom>
          <a:noFill/>
          <a:extLst>
            <a:ext uri="{909E8E84-426E-40DD-AFC4-6F175D3DCCD1}">
              <a14:hiddenFill xmlns:a14="http://schemas.microsoft.com/office/drawing/2010/main">
                <a:solidFill>
                  <a:srgbClr val="FFFFFF"/>
                </a:solidFill>
              </a14:hiddenFill>
            </a:ext>
          </a:extLst>
        </p:spPr>
      </p:pic>
      <p:sp>
        <p:nvSpPr>
          <p:cNvPr id="33805" name="Line 13"/>
          <p:cNvSpPr>
            <a:spLocks noChangeShapeType="1"/>
          </p:cNvSpPr>
          <p:nvPr/>
        </p:nvSpPr>
        <p:spPr bwMode="auto">
          <a:xfrm flipH="1">
            <a:off x="2438400" y="2057400"/>
            <a:ext cx="38862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06" name="Line 14"/>
          <p:cNvSpPr>
            <a:spLocks noChangeShapeType="1"/>
          </p:cNvSpPr>
          <p:nvPr/>
        </p:nvSpPr>
        <p:spPr bwMode="auto">
          <a:xfrm>
            <a:off x="2209800" y="1600200"/>
            <a:ext cx="41148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07" name="Line 15"/>
          <p:cNvSpPr>
            <a:spLocks noChangeShapeType="1"/>
          </p:cNvSpPr>
          <p:nvPr/>
        </p:nvSpPr>
        <p:spPr bwMode="auto">
          <a:xfrm>
            <a:off x="2057400" y="1143000"/>
            <a:ext cx="43434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33808" name="Object 16"/>
          <p:cNvGraphicFramePr>
            <a:graphicFrameLocks noChangeAspect="1"/>
          </p:cNvGraphicFramePr>
          <p:nvPr/>
        </p:nvGraphicFramePr>
        <p:xfrm>
          <a:off x="3048000" y="3352800"/>
          <a:ext cx="330200" cy="241300"/>
        </p:xfrm>
        <a:graphic>
          <a:graphicData uri="http://schemas.openxmlformats.org/presentationml/2006/ole">
            <mc:AlternateContent xmlns:mc="http://schemas.openxmlformats.org/markup-compatibility/2006">
              <mc:Choice xmlns:v="urn:schemas-microsoft-com:vml" Requires="v">
                <p:oleObj spid="_x0000_s1052" name="Image" r:id="rId6" progId="PhotoshopElements.Image.4">
                  <p:embed/>
                </p:oleObj>
              </mc:Choice>
              <mc:Fallback>
                <p:oleObj name="Image" r:id="rId6" progId="PhotoshopElements.Image.4">
                  <p:embed/>
                  <p:pic>
                    <p:nvPicPr>
                      <p:cNvPr id="0" name="OLE substitute image"/>
                      <p:cNvPicPr/>
                      <p:nvPr/>
                    </p:nvPicPr>
                    <p:blipFill>
                      <a:blip r:embed="rId7">
                        <a:extLst>
                          <a:ext uri="{28A0092B-C50C-407E-A947-70E740481C1C}">
                            <a14:useLocalDpi xmlns:a14="http://schemas.microsoft.com/office/drawing/2010/main" val="0"/>
                          </a:ext>
                        </a:extLst>
                      </a:blip>
                      <a:stretch>
                        <a:fillRect/>
                      </a:stretch>
                    </p:blipFill>
                    <p:spPr>
                      <a:xfrm>
                        <a:off x="3048000" y="3352800"/>
                        <a:ext cx="330200" cy="241300"/>
                      </a:xfrm>
                      <a:prstGeom prst="rect">
                        <a:avLst/>
                      </a:prstGeom>
                      <a:noFill/>
                      <a:ln>
                        <a:noFill/>
                      </a:ln>
                      <a:effectLst/>
                    </p:spPr>
                  </p:pic>
                </p:oleObj>
              </mc:Fallback>
            </mc:AlternateContent>
          </a:graphicData>
        </a:graphic>
      </p:graphicFrame>
      <p:sp>
        <p:nvSpPr>
          <p:cNvPr id="33809" name="Text Box 17"/>
          <p:cNvSpPr txBox="1">
            <a:spLocks noChangeArrowheads="1"/>
          </p:cNvSpPr>
          <p:nvPr/>
        </p:nvSpPr>
        <p:spPr bwMode="auto">
          <a:xfrm>
            <a:off x="6248400" y="762000"/>
            <a:ext cx="43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L1</a:t>
            </a:r>
          </a:p>
        </p:txBody>
      </p:sp>
      <p:sp>
        <p:nvSpPr>
          <p:cNvPr id="33810" name="Text Box 18"/>
          <p:cNvSpPr txBox="1">
            <a:spLocks noChangeArrowheads="1"/>
          </p:cNvSpPr>
          <p:nvPr/>
        </p:nvSpPr>
        <p:spPr bwMode="auto">
          <a:xfrm>
            <a:off x="6248400" y="1219200"/>
            <a:ext cx="43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L2</a:t>
            </a:r>
          </a:p>
        </p:txBody>
      </p:sp>
      <p:sp>
        <p:nvSpPr>
          <p:cNvPr id="33811" name="Text Box 19"/>
          <p:cNvSpPr txBox="1">
            <a:spLocks noChangeArrowheads="1"/>
          </p:cNvSpPr>
          <p:nvPr/>
        </p:nvSpPr>
        <p:spPr bwMode="auto">
          <a:xfrm>
            <a:off x="6248400" y="1676400"/>
            <a:ext cx="43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L3</a:t>
            </a:r>
          </a:p>
        </p:txBody>
      </p:sp>
      <p:sp>
        <p:nvSpPr>
          <p:cNvPr id="33812" name="Text Box 20"/>
          <p:cNvSpPr txBox="1">
            <a:spLocks noChangeArrowheads="1"/>
          </p:cNvSpPr>
          <p:nvPr/>
        </p:nvSpPr>
        <p:spPr bwMode="auto">
          <a:xfrm>
            <a:off x="3565525" y="3233738"/>
            <a:ext cx="3698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X1</a:t>
            </a:r>
          </a:p>
        </p:txBody>
      </p:sp>
      <p:sp>
        <p:nvSpPr>
          <p:cNvPr id="33813" name="Text Box 21"/>
          <p:cNvSpPr txBox="1">
            <a:spLocks noChangeArrowheads="1"/>
          </p:cNvSpPr>
          <p:nvPr/>
        </p:nvSpPr>
        <p:spPr bwMode="auto">
          <a:xfrm>
            <a:off x="5013325" y="3233738"/>
            <a:ext cx="3698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X2</a:t>
            </a:r>
          </a:p>
        </p:txBody>
      </p:sp>
      <p:pic>
        <p:nvPicPr>
          <p:cNvPr id="33814" name="Picture 22" descr="2POLE BREAKE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038600" y="2286000"/>
            <a:ext cx="1143000" cy="469900"/>
          </a:xfrm>
          <a:prstGeom prst="rect">
            <a:avLst/>
          </a:prstGeom>
          <a:noFill/>
          <a:extLst>
            <a:ext uri="{909E8E84-426E-40DD-AFC4-6F175D3DCCD1}">
              <a14:hiddenFill xmlns:a14="http://schemas.microsoft.com/office/drawing/2010/main">
                <a:solidFill>
                  <a:srgbClr val="FFFFFF"/>
                </a:solidFill>
              </a14:hiddenFill>
            </a:ext>
          </a:extLst>
        </p:spPr>
      </p:pic>
      <p:sp>
        <p:nvSpPr>
          <p:cNvPr id="33815" name="Line 23"/>
          <p:cNvSpPr>
            <a:spLocks noChangeShapeType="1"/>
          </p:cNvSpPr>
          <p:nvPr/>
        </p:nvSpPr>
        <p:spPr bwMode="auto">
          <a:xfrm flipH="1">
            <a:off x="2133600" y="3505200"/>
            <a:ext cx="9144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16" name="Line 24"/>
          <p:cNvSpPr>
            <a:spLocks noChangeShapeType="1"/>
          </p:cNvSpPr>
          <p:nvPr/>
        </p:nvSpPr>
        <p:spPr bwMode="auto">
          <a:xfrm flipH="1">
            <a:off x="7086600" y="3505200"/>
            <a:ext cx="0" cy="22860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17" name="Line 25"/>
          <p:cNvSpPr>
            <a:spLocks noChangeShapeType="1"/>
          </p:cNvSpPr>
          <p:nvPr/>
        </p:nvSpPr>
        <p:spPr bwMode="auto">
          <a:xfrm>
            <a:off x="6858000" y="3733800"/>
            <a:ext cx="457200" cy="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18" name="Line 26"/>
          <p:cNvSpPr>
            <a:spLocks noChangeShapeType="1"/>
          </p:cNvSpPr>
          <p:nvPr/>
        </p:nvSpPr>
        <p:spPr bwMode="auto">
          <a:xfrm>
            <a:off x="6934200" y="3810000"/>
            <a:ext cx="304800" cy="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19" name="Line 27"/>
          <p:cNvSpPr>
            <a:spLocks noChangeShapeType="1"/>
          </p:cNvSpPr>
          <p:nvPr/>
        </p:nvSpPr>
        <p:spPr bwMode="auto">
          <a:xfrm>
            <a:off x="7010400" y="3886200"/>
            <a:ext cx="152400" cy="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3820" name="Picture 28"/>
          <p:cNvPicPr>
            <a:picLocks noChangeAspect="1" noChangeArrowheads="1"/>
          </p:cNvPicPr>
          <p:nvPr/>
        </p:nvPicPr>
        <p:blipFill>
          <a:blip r:embed="rId9">
            <a:grayscl/>
            <a:extLst>
              <a:ext uri="{28A0092B-C50C-407E-A947-70E740481C1C}">
                <a14:useLocalDpi xmlns:a14="http://schemas.microsoft.com/office/drawing/2010/main" val="0"/>
              </a:ext>
            </a:extLst>
          </a:blip>
          <a:stretch>
            <a:fillRect/>
          </a:stretch>
        </p:blipFill>
        <p:spPr bwMode="auto">
          <a:xfrm>
            <a:off x="5257800" y="3962400"/>
            <a:ext cx="815975"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821" name="Picture 29"/>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rot="5400000">
            <a:off x="6158706" y="3823494"/>
            <a:ext cx="3317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822" name="Picture 30"/>
          <p:cNvPicPr>
            <a:picLocks noChangeAspect="1" noChangeArrowheads="1"/>
          </p:cNvPicPr>
          <p:nvPr/>
        </p:nvPicPr>
        <p:blipFill>
          <a:blip r:embed="rId11">
            <a:grayscl/>
            <a:extLst>
              <a:ext uri="{28A0092B-C50C-407E-A947-70E740481C1C}">
                <a14:useLocalDpi xmlns:a14="http://schemas.microsoft.com/office/drawing/2010/main" val="0"/>
              </a:ext>
            </a:extLst>
          </a:blip>
          <a:stretch>
            <a:fillRect/>
          </a:stretch>
        </p:blipFill>
        <p:spPr bwMode="auto">
          <a:xfrm>
            <a:off x="2286000" y="3886200"/>
            <a:ext cx="609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823" name="Line 31"/>
          <p:cNvSpPr>
            <a:spLocks noChangeShapeType="1"/>
          </p:cNvSpPr>
          <p:nvPr/>
        </p:nvSpPr>
        <p:spPr bwMode="auto">
          <a:xfrm flipH="1">
            <a:off x="2133600" y="3505200"/>
            <a:ext cx="0" cy="220980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24" name="Line 32"/>
          <p:cNvSpPr>
            <a:spLocks noChangeShapeType="1"/>
          </p:cNvSpPr>
          <p:nvPr/>
        </p:nvSpPr>
        <p:spPr bwMode="auto">
          <a:xfrm flipH="1">
            <a:off x="2133600" y="4114800"/>
            <a:ext cx="2286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25" name="Line 33"/>
          <p:cNvSpPr>
            <a:spLocks noChangeShapeType="1"/>
          </p:cNvSpPr>
          <p:nvPr/>
        </p:nvSpPr>
        <p:spPr bwMode="auto">
          <a:xfrm>
            <a:off x="2819400" y="4114800"/>
            <a:ext cx="4572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3826" name="Picture 34"/>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200400" y="3810000"/>
            <a:ext cx="533400"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827" name="Line 35"/>
          <p:cNvSpPr>
            <a:spLocks noChangeShapeType="1"/>
          </p:cNvSpPr>
          <p:nvPr/>
        </p:nvSpPr>
        <p:spPr bwMode="auto">
          <a:xfrm flipH="1">
            <a:off x="3657600" y="4114800"/>
            <a:ext cx="18288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28" name="Line 36"/>
          <p:cNvSpPr>
            <a:spLocks noChangeShapeType="1"/>
          </p:cNvSpPr>
          <p:nvPr/>
        </p:nvSpPr>
        <p:spPr bwMode="auto">
          <a:xfrm flipH="1">
            <a:off x="6629400" y="3505200"/>
            <a:ext cx="0" cy="228600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29" name="Text Box 37"/>
          <p:cNvSpPr txBox="1">
            <a:spLocks noChangeArrowheads="1"/>
          </p:cNvSpPr>
          <p:nvPr/>
        </p:nvSpPr>
        <p:spPr bwMode="auto">
          <a:xfrm>
            <a:off x="2498725" y="3233738"/>
            <a:ext cx="2682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1</a:t>
            </a:r>
          </a:p>
        </p:txBody>
      </p:sp>
      <p:sp>
        <p:nvSpPr>
          <p:cNvPr id="33830" name="Text Box 38"/>
          <p:cNvSpPr txBox="1">
            <a:spLocks noChangeArrowheads="1"/>
          </p:cNvSpPr>
          <p:nvPr/>
        </p:nvSpPr>
        <p:spPr bwMode="auto">
          <a:xfrm>
            <a:off x="2117725" y="3843338"/>
            <a:ext cx="2682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1</a:t>
            </a:r>
          </a:p>
        </p:txBody>
      </p:sp>
      <p:sp>
        <p:nvSpPr>
          <p:cNvPr id="33831" name="Text Box 39"/>
          <p:cNvSpPr txBox="1">
            <a:spLocks noChangeArrowheads="1"/>
          </p:cNvSpPr>
          <p:nvPr/>
        </p:nvSpPr>
        <p:spPr bwMode="auto">
          <a:xfrm>
            <a:off x="2879725" y="3843338"/>
            <a:ext cx="2682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3</a:t>
            </a:r>
          </a:p>
        </p:txBody>
      </p:sp>
      <p:sp>
        <p:nvSpPr>
          <p:cNvPr id="33832" name="Text Box 40"/>
          <p:cNvSpPr txBox="1">
            <a:spLocks noChangeArrowheads="1"/>
          </p:cNvSpPr>
          <p:nvPr/>
        </p:nvSpPr>
        <p:spPr bwMode="auto">
          <a:xfrm>
            <a:off x="4479925" y="3843338"/>
            <a:ext cx="2682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4</a:t>
            </a:r>
          </a:p>
        </p:txBody>
      </p:sp>
      <p:pic>
        <p:nvPicPr>
          <p:cNvPr id="33833" name="Picture 41"/>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124200" y="4419600"/>
            <a:ext cx="717550"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834" name="Line 42"/>
          <p:cNvSpPr>
            <a:spLocks noChangeShapeType="1"/>
          </p:cNvSpPr>
          <p:nvPr/>
        </p:nvSpPr>
        <p:spPr bwMode="auto">
          <a:xfrm flipH="1">
            <a:off x="3048000" y="4572000"/>
            <a:ext cx="3810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35" name="Line 43"/>
          <p:cNvSpPr>
            <a:spLocks noChangeShapeType="1"/>
          </p:cNvSpPr>
          <p:nvPr/>
        </p:nvSpPr>
        <p:spPr bwMode="auto">
          <a:xfrm flipH="1" flipV="1">
            <a:off x="3048000" y="4114800"/>
            <a:ext cx="0" cy="457200"/>
          </a:xfrm>
          <a:prstGeom prst="line">
            <a:avLst/>
          </a:prstGeom>
          <a:noFill/>
          <a:ln w="25400">
            <a:solidFill>
              <a:schemeClr val="tx1"/>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36" name="Line 44"/>
          <p:cNvSpPr>
            <a:spLocks noChangeShapeType="1"/>
          </p:cNvSpPr>
          <p:nvPr/>
        </p:nvSpPr>
        <p:spPr bwMode="auto">
          <a:xfrm>
            <a:off x="3505200" y="4572000"/>
            <a:ext cx="3048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37" name="Line 45"/>
          <p:cNvSpPr>
            <a:spLocks noChangeShapeType="1"/>
          </p:cNvSpPr>
          <p:nvPr/>
        </p:nvSpPr>
        <p:spPr bwMode="auto">
          <a:xfrm flipH="1" flipV="1">
            <a:off x="3810000" y="4114800"/>
            <a:ext cx="0" cy="457200"/>
          </a:xfrm>
          <a:prstGeom prst="line">
            <a:avLst/>
          </a:prstGeom>
          <a:noFill/>
          <a:ln w="25400">
            <a:solidFill>
              <a:schemeClr val="tx1"/>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38" name="Text Box 46"/>
          <p:cNvSpPr txBox="1">
            <a:spLocks noChangeArrowheads="1"/>
          </p:cNvSpPr>
          <p:nvPr/>
        </p:nvSpPr>
        <p:spPr bwMode="auto">
          <a:xfrm>
            <a:off x="3124200" y="4191000"/>
            <a:ext cx="6413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M Aux</a:t>
            </a:r>
          </a:p>
        </p:txBody>
      </p:sp>
      <p:pic>
        <p:nvPicPr>
          <p:cNvPr id="33839" name="Picture 47"/>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5334000" y="4267200"/>
            <a:ext cx="715963" cy="41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840" name="Line 48"/>
          <p:cNvSpPr>
            <a:spLocks noChangeShapeType="1"/>
          </p:cNvSpPr>
          <p:nvPr/>
        </p:nvSpPr>
        <p:spPr bwMode="auto">
          <a:xfrm flipH="1">
            <a:off x="5334000" y="4495800"/>
            <a:ext cx="2286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41" name="Line 49"/>
          <p:cNvSpPr>
            <a:spLocks noChangeShapeType="1"/>
          </p:cNvSpPr>
          <p:nvPr/>
        </p:nvSpPr>
        <p:spPr bwMode="auto">
          <a:xfrm flipH="1" flipV="1">
            <a:off x="5334000" y="4114800"/>
            <a:ext cx="0" cy="381000"/>
          </a:xfrm>
          <a:prstGeom prst="line">
            <a:avLst/>
          </a:prstGeom>
          <a:noFill/>
          <a:ln w="25400">
            <a:solidFill>
              <a:schemeClr val="tx1"/>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42" name="Line 50"/>
          <p:cNvSpPr>
            <a:spLocks noChangeShapeType="1"/>
          </p:cNvSpPr>
          <p:nvPr/>
        </p:nvSpPr>
        <p:spPr bwMode="auto">
          <a:xfrm>
            <a:off x="5791200" y="4495800"/>
            <a:ext cx="838200" cy="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43" name="Line 51"/>
          <p:cNvSpPr>
            <a:spLocks noChangeShapeType="1"/>
          </p:cNvSpPr>
          <p:nvPr/>
        </p:nvSpPr>
        <p:spPr bwMode="auto">
          <a:xfrm flipH="1">
            <a:off x="5334000" y="4876800"/>
            <a:ext cx="2286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44" name="Line 52"/>
          <p:cNvSpPr>
            <a:spLocks noChangeShapeType="1"/>
          </p:cNvSpPr>
          <p:nvPr/>
        </p:nvSpPr>
        <p:spPr bwMode="auto">
          <a:xfrm flipH="1" flipV="1">
            <a:off x="5334000" y="4419600"/>
            <a:ext cx="0" cy="45720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45" name="Line 53"/>
          <p:cNvSpPr>
            <a:spLocks noChangeShapeType="1"/>
          </p:cNvSpPr>
          <p:nvPr/>
        </p:nvSpPr>
        <p:spPr bwMode="auto">
          <a:xfrm>
            <a:off x="5867400" y="4876800"/>
            <a:ext cx="762000" cy="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3846" name="Picture 54"/>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124200" y="5029200"/>
            <a:ext cx="717550"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847" name="Line 55"/>
          <p:cNvSpPr>
            <a:spLocks noChangeShapeType="1"/>
          </p:cNvSpPr>
          <p:nvPr/>
        </p:nvSpPr>
        <p:spPr bwMode="auto">
          <a:xfrm flipH="1">
            <a:off x="2133600" y="5181600"/>
            <a:ext cx="12954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3848" name="Picture 56"/>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5410200" y="4976813"/>
            <a:ext cx="533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849" name="Line 57"/>
          <p:cNvSpPr>
            <a:spLocks noChangeShapeType="1"/>
          </p:cNvSpPr>
          <p:nvPr/>
        </p:nvSpPr>
        <p:spPr bwMode="auto">
          <a:xfrm>
            <a:off x="3505200" y="5181600"/>
            <a:ext cx="20574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50" name="Line 58"/>
          <p:cNvSpPr>
            <a:spLocks noChangeShapeType="1"/>
          </p:cNvSpPr>
          <p:nvPr/>
        </p:nvSpPr>
        <p:spPr bwMode="auto">
          <a:xfrm>
            <a:off x="5791200" y="5181600"/>
            <a:ext cx="838200" cy="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51" name="Text Box 59"/>
          <p:cNvSpPr txBox="1">
            <a:spLocks noChangeArrowheads="1"/>
          </p:cNvSpPr>
          <p:nvPr/>
        </p:nvSpPr>
        <p:spPr bwMode="auto">
          <a:xfrm>
            <a:off x="3276600" y="4800600"/>
            <a:ext cx="4032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CR</a:t>
            </a:r>
          </a:p>
        </p:txBody>
      </p:sp>
      <p:sp>
        <p:nvSpPr>
          <p:cNvPr id="33852" name="Text Box 60"/>
          <p:cNvSpPr txBox="1">
            <a:spLocks noChangeArrowheads="1"/>
          </p:cNvSpPr>
          <p:nvPr/>
        </p:nvSpPr>
        <p:spPr bwMode="auto">
          <a:xfrm>
            <a:off x="2133600" y="4800600"/>
            <a:ext cx="268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1</a:t>
            </a:r>
          </a:p>
        </p:txBody>
      </p:sp>
      <p:sp>
        <p:nvSpPr>
          <p:cNvPr id="33853" name="Text Box 61"/>
          <p:cNvSpPr txBox="1">
            <a:spLocks noChangeArrowheads="1"/>
          </p:cNvSpPr>
          <p:nvPr/>
        </p:nvSpPr>
        <p:spPr bwMode="auto">
          <a:xfrm>
            <a:off x="4495800" y="4876800"/>
            <a:ext cx="268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5</a:t>
            </a:r>
          </a:p>
        </p:txBody>
      </p:sp>
      <p:sp>
        <p:nvSpPr>
          <p:cNvPr id="33854" name="Text Box 62"/>
          <p:cNvSpPr txBox="1">
            <a:spLocks noChangeArrowheads="1"/>
          </p:cNvSpPr>
          <p:nvPr/>
        </p:nvSpPr>
        <p:spPr bwMode="auto">
          <a:xfrm>
            <a:off x="1660525" y="3386138"/>
            <a:ext cx="2682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1</a:t>
            </a:r>
          </a:p>
        </p:txBody>
      </p:sp>
      <p:sp>
        <p:nvSpPr>
          <p:cNvPr id="33855" name="Text Box 63"/>
          <p:cNvSpPr txBox="1">
            <a:spLocks noChangeArrowheads="1"/>
          </p:cNvSpPr>
          <p:nvPr/>
        </p:nvSpPr>
        <p:spPr bwMode="auto">
          <a:xfrm>
            <a:off x="1676400" y="3886200"/>
            <a:ext cx="268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2</a:t>
            </a:r>
          </a:p>
        </p:txBody>
      </p:sp>
      <p:sp>
        <p:nvSpPr>
          <p:cNvPr id="33856" name="Text Box 64"/>
          <p:cNvSpPr txBox="1">
            <a:spLocks noChangeArrowheads="1"/>
          </p:cNvSpPr>
          <p:nvPr/>
        </p:nvSpPr>
        <p:spPr bwMode="auto">
          <a:xfrm>
            <a:off x="1676400" y="4343400"/>
            <a:ext cx="268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3</a:t>
            </a:r>
          </a:p>
        </p:txBody>
      </p:sp>
      <p:sp>
        <p:nvSpPr>
          <p:cNvPr id="33857" name="Text Box 65"/>
          <p:cNvSpPr txBox="1">
            <a:spLocks noChangeArrowheads="1"/>
          </p:cNvSpPr>
          <p:nvPr/>
        </p:nvSpPr>
        <p:spPr bwMode="auto">
          <a:xfrm>
            <a:off x="1676400" y="5029200"/>
            <a:ext cx="268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4</a:t>
            </a:r>
          </a:p>
        </p:txBody>
      </p:sp>
      <p:sp>
        <p:nvSpPr>
          <p:cNvPr id="33858" name="Text Box 66"/>
          <p:cNvSpPr txBox="1">
            <a:spLocks noChangeArrowheads="1"/>
          </p:cNvSpPr>
          <p:nvPr/>
        </p:nvSpPr>
        <p:spPr bwMode="auto">
          <a:xfrm>
            <a:off x="6705600" y="4724400"/>
            <a:ext cx="311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4,</a:t>
            </a:r>
          </a:p>
        </p:txBody>
      </p:sp>
      <p:sp>
        <p:nvSpPr>
          <p:cNvPr id="33859" name="Text Box 67"/>
          <p:cNvSpPr txBox="1">
            <a:spLocks noChangeArrowheads="1"/>
          </p:cNvSpPr>
          <p:nvPr/>
        </p:nvSpPr>
        <p:spPr bwMode="auto">
          <a:xfrm>
            <a:off x="6705600" y="4572000"/>
            <a:ext cx="4032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CR</a:t>
            </a:r>
          </a:p>
        </p:txBody>
      </p:sp>
      <p:sp>
        <p:nvSpPr>
          <p:cNvPr id="33860" name="Text Box 68"/>
          <p:cNvSpPr txBox="1">
            <a:spLocks noChangeArrowheads="1"/>
          </p:cNvSpPr>
          <p:nvPr/>
        </p:nvSpPr>
        <p:spPr bwMode="auto">
          <a:xfrm>
            <a:off x="5943600" y="4953000"/>
            <a:ext cx="6937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U SOL.</a:t>
            </a:r>
          </a:p>
        </p:txBody>
      </p:sp>
      <p:sp>
        <p:nvSpPr>
          <p:cNvPr id="33861" name="Text Box 69"/>
          <p:cNvSpPr txBox="1">
            <a:spLocks noChangeArrowheads="1"/>
          </p:cNvSpPr>
          <p:nvPr/>
        </p:nvSpPr>
        <p:spPr bwMode="auto">
          <a:xfrm>
            <a:off x="5943600" y="4267200"/>
            <a:ext cx="5127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RUN</a:t>
            </a:r>
          </a:p>
        </p:txBody>
      </p:sp>
      <p:sp>
        <p:nvSpPr>
          <p:cNvPr id="33862" name="Text Box 70"/>
          <p:cNvSpPr txBox="1">
            <a:spLocks noChangeArrowheads="1"/>
          </p:cNvSpPr>
          <p:nvPr/>
        </p:nvSpPr>
        <p:spPr bwMode="auto">
          <a:xfrm>
            <a:off x="6172200" y="3200400"/>
            <a:ext cx="3968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OL</a:t>
            </a:r>
          </a:p>
        </p:txBody>
      </p:sp>
      <p:sp>
        <p:nvSpPr>
          <p:cNvPr id="33863" name="Text Box 71"/>
          <p:cNvSpPr txBox="1">
            <a:spLocks noChangeArrowheads="1"/>
          </p:cNvSpPr>
          <p:nvPr/>
        </p:nvSpPr>
        <p:spPr bwMode="auto">
          <a:xfrm>
            <a:off x="2574925" y="338138"/>
            <a:ext cx="487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CB1</a:t>
            </a:r>
          </a:p>
          <a:p>
            <a:r>
              <a:rPr lang="en-US" sz="1200" b="1"/>
              <a:t>30A</a:t>
            </a:r>
          </a:p>
        </p:txBody>
      </p:sp>
      <p:sp>
        <p:nvSpPr>
          <p:cNvPr id="33864" name="Text Box 72"/>
          <p:cNvSpPr txBox="1">
            <a:spLocks noChangeArrowheads="1"/>
          </p:cNvSpPr>
          <p:nvPr/>
        </p:nvSpPr>
        <p:spPr bwMode="auto">
          <a:xfrm>
            <a:off x="5165725" y="2395538"/>
            <a:ext cx="487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CB2</a:t>
            </a:r>
          </a:p>
          <a:p>
            <a:r>
              <a:rPr lang="en-US" sz="1200" b="1"/>
              <a:t>10A</a:t>
            </a:r>
          </a:p>
        </p:txBody>
      </p:sp>
      <p:sp>
        <p:nvSpPr>
          <p:cNvPr id="33865" name="Text Box 73"/>
          <p:cNvSpPr txBox="1">
            <a:spLocks noChangeArrowheads="1"/>
          </p:cNvSpPr>
          <p:nvPr/>
        </p:nvSpPr>
        <p:spPr bwMode="auto">
          <a:xfrm>
            <a:off x="2971800" y="2971800"/>
            <a:ext cx="487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CB3</a:t>
            </a:r>
          </a:p>
          <a:p>
            <a:r>
              <a:rPr lang="en-US" sz="1200" b="1"/>
              <a:t>10A</a:t>
            </a:r>
          </a:p>
        </p:txBody>
      </p:sp>
      <p:pic>
        <p:nvPicPr>
          <p:cNvPr id="33866" name="Picture 74"/>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1295400" y="152400"/>
            <a:ext cx="630238" cy="1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867" name="Text Box 75"/>
          <p:cNvSpPr txBox="1">
            <a:spLocks noChangeArrowheads="1"/>
          </p:cNvSpPr>
          <p:nvPr/>
        </p:nvSpPr>
        <p:spPr bwMode="auto">
          <a:xfrm>
            <a:off x="4191000" y="3352800"/>
            <a:ext cx="598488"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120 VAC</a:t>
            </a:r>
          </a:p>
        </p:txBody>
      </p:sp>
      <p:sp>
        <p:nvSpPr>
          <p:cNvPr id="33868" name="Line 76"/>
          <p:cNvSpPr>
            <a:spLocks noChangeShapeType="1"/>
          </p:cNvSpPr>
          <p:nvPr/>
        </p:nvSpPr>
        <p:spPr bwMode="auto">
          <a:xfrm>
            <a:off x="4724400" y="3429000"/>
            <a:ext cx="76200" cy="0"/>
          </a:xfrm>
          <a:prstGeom prst="line">
            <a:avLst/>
          </a:prstGeom>
          <a:noFill/>
          <a:ln w="254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69" name="Line 77"/>
          <p:cNvSpPr>
            <a:spLocks noChangeShapeType="1"/>
          </p:cNvSpPr>
          <p:nvPr/>
        </p:nvSpPr>
        <p:spPr bwMode="auto">
          <a:xfrm flipH="1">
            <a:off x="4191000" y="3429000"/>
            <a:ext cx="76200" cy="0"/>
          </a:xfrm>
          <a:prstGeom prst="line">
            <a:avLst/>
          </a:prstGeom>
          <a:noFill/>
          <a:ln w="254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70" name="Text Box 78"/>
          <p:cNvSpPr txBox="1">
            <a:spLocks noChangeArrowheads="1"/>
          </p:cNvSpPr>
          <p:nvPr/>
        </p:nvSpPr>
        <p:spPr bwMode="auto">
          <a:xfrm>
            <a:off x="4191000" y="2743200"/>
            <a:ext cx="598488"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480 VAC</a:t>
            </a:r>
          </a:p>
        </p:txBody>
      </p:sp>
      <p:sp>
        <p:nvSpPr>
          <p:cNvPr id="33871" name="Text Box 79"/>
          <p:cNvSpPr txBox="1">
            <a:spLocks noChangeArrowheads="1"/>
          </p:cNvSpPr>
          <p:nvPr/>
        </p:nvSpPr>
        <p:spPr bwMode="auto">
          <a:xfrm>
            <a:off x="1219200" y="342900"/>
            <a:ext cx="8001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480 VAC</a:t>
            </a:r>
          </a:p>
        </p:txBody>
      </p:sp>
      <p:sp>
        <p:nvSpPr>
          <p:cNvPr id="33872" name="Line 80"/>
          <p:cNvSpPr>
            <a:spLocks noChangeShapeType="1"/>
          </p:cNvSpPr>
          <p:nvPr/>
        </p:nvSpPr>
        <p:spPr bwMode="auto">
          <a:xfrm>
            <a:off x="4724400" y="2819400"/>
            <a:ext cx="76200" cy="0"/>
          </a:xfrm>
          <a:prstGeom prst="line">
            <a:avLst/>
          </a:prstGeom>
          <a:noFill/>
          <a:ln w="254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73" name="Line 81"/>
          <p:cNvSpPr>
            <a:spLocks noChangeShapeType="1"/>
          </p:cNvSpPr>
          <p:nvPr/>
        </p:nvSpPr>
        <p:spPr bwMode="auto">
          <a:xfrm flipH="1">
            <a:off x="4191000" y="2819400"/>
            <a:ext cx="76200" cy="0"/>
          </a:xfrm>
          <a:prstGeom prst="line">
            <a:avLst/>
          </a:prstGeom>
          <a:noFill/>
          <a:ln w="254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74" name="Text Box 82"/>
          <p:cNvSpPr txBox="1">
            <a:spLocks noChangeArrowheads="1"/>
          </p:cNvSpPr>
          <p:nvPr/>
        </p:nvSpPr>
        <p:spPr bwMode="auto">
          <a:xfrm>
            <a:off x="3048000" y="4572000"/>
            <a:ext cx="3651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(13)</a:t>
            </a:r>
          </a:p>
        </p:txBody>
      </p:sp>
      <p:sp>
        <p:nvSpPr>
          <p:cNvPr id="33875" name="Text Box 83"/>
          <p:cNvSpPr txBox="1">
            <a:spLocks noChangeArrowheads="1"/>
          </p:cNvSpPr>
          <p:nvPr/>
        </p:nvSpPr>
        <p:spPr bwMode="auto">
          <a:xfrm>
            <a:off x="3505200" y="4572000"/>
            <a:ext cx="3651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(14)</a:t>
            </a:r>
          </a:p>
        </p:txBody>
      </p:sp>
      <p:sp>
        <p:nvSpPr>
          <p:cNvPr id="33876" name="Text Box 84"/>
          <p:cNvSpPr txBox="1">
            <a:spLocks noChangeArrowheads="1"/>
          </p:cNvSpPr>
          <p:nvPr/>
        </p:nvSpPr>
        <p:spPr bwMode="auto">
          <a:xfrm>
            <a:off x="3048000" y="5181600"/>
            <a:ext cx="3651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(11)</a:t>
            </a:r>
          </a:p>
        </p:txBody>
      </p:sp>
      <p:sp>
        <p:nvSpPr>
          <p:cNvPr id="33877" name="Text Box 85"/>
          <p:cNvSpPr txBox="1">
            <a:spLocks noChangeArrowheads="1"/>
          </p:cNvSpPr>
          <p:nvPr/>
        </p:nvSpPr>
        <p:spPr bwMode="auto">
          <a:xfrm>
            <a:off x="3581400" y="5181600"/>
            <a:ext cx="3651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(14)</a:t>
            </a:r>
          </a:p>
        </p:txBody>
      </p:sp>
      <p:sp>
        <p:nvSpPr>
          <p:cNvPr id="33878" name="Text Box 86"/>
          <p:cNvSpPr txBox="1">
            <a:spLocks noChangeArrowheads="1"/>
          </p:cNvSpPr>
          <p:nvPr/>
        </p:nvSpPr>
        <p:spPr bwMode="auto">
          <a:xfrm>
            <a:off x="5257800" y="4114800"/>
            <a:ext cx="3810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(A1)</a:t>
            </a:r>
          </a:p>
        </p:txBody>
      </p:sp>
      <p:sp>
        <p:nvSpPr>
          <p:cNvPr id="33879" name="Text Box 87"/>
          <p:cNvSpPr txBox="1">
            <a:spLocks noChangeArrowheads="1"/>
          </p:cNvSpPr>
          <p:nvPr/>
        </p:nvSpPr>
        <p:spPr bwMode="auto">
          <a:xfrm>
            <a:off x="5715000" y="4114800"/>
            <a:ext cx="3810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(A2)</a:t>
            </a:r>
          </a:p>
        </p:txBody>
      </p:sp>
      <p:sp>
        <p:nvSpPr>
          <p:cNvPr id="33880" name="Text Box 88"/>
          <p:cNvSpPr txBox="1">
            <a:spLocks noChangeArrowheads="1"/>
          </p:cNvSpPr>
          <p:nvPr/>
        </p:nvSpPr>
        <p:spPr bwMode="auto">
          <a:xfrm>
            <a:off x="5257800" y="4876800"/>
            <a:ext cx="3810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(A1)</a:t>
            </a:r>
          </a:p>
        </p:txBody>
      </p:sp>
      <p:sp>
        <p:nvSpPr>
          <p:cNvPr id="33881" name="Text Box 89"/>
          <p:cNvSpPr txBox="1">
            <a:spLocks noChangeArrowheads="1"/>
          </p:cNvSpPr>
          <p:nvPr/>
        </p:nvSpPr>
        <p:spPr bwMode="auto">
          <a:xfrm>
            <a:off x="5715000" y="4876800"/>
            <a:ext cx="3810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(A2)</a:t>
            </a:r>
          </a:p>
        </p:txBody>
      </p:sp>
      <p:sp>
        <p:nvSpPr>
          <p:cNvPr id="33882" name="Text Box 90"/>
          <p:cNvSpPr txBox="1">
            <a:spLocks noChangeArrowheads="1"/>
          </p:cNvSpPr>
          <p:nvPr/>
        </p:nvSpPr>
        <p:spPr bwMode="auto">
          <a:xfrm>
            <a:off x="6324600" y="4114800"/>
            <a:ext cx="3651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(95)</a:t>
            </a:r>
          </a:p>
        </p:txBody>
      </p:sp>
      <p:sp>
        <p:nvSpPr>
          <p:cNvPr id="33883" name="Text Box 91"/>
          <p:cNvSpPr txBox="1">
            <a:spLocks noChangeArrowheads="1"/>
          </p:cNvSpPr>
          <p:nvPr/>
        </p:nvSpPr>
        <p:spPr bwMode="auto">
          <a:xfrm>
            <a:off x="5943600" y="4114800"/>
            <a:ext cx="3651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(96)</a:t>
            </a:r>
          </a:p>
        </p:txBody>
      </p:sp>
      <p:sp>
        <p:nvSpPr>
          <p:cNvPr id="33884" name="Text Box 92"/>
          <p:cNvSpPr txBox="1">
            <a:spLocks noChangeArrowheads="1"/>
          </p:cNvSpPr>
          <p:nvPr/>
        </p:nvSpPr>
        <p:spPr bwMode="auto">
          <a:xfrm>
            <a:off x="2362200" y="3683000"/>
            <a:ext cx="4794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PB1</a:t>
            </a:r>
          </a:p>
        </p:txBody>
      </p:sp>
      <p:sp>
        <p:nvSpPr>
          <p:cNvPr id="33885" name="Text Box 93"/>
          <p:cNvSpPr txBox="1">
            <a:spLocks noChangeArrowheads="1"/>
          </p:cNvSpPr>
          <p:nvPr/>
        </p:nvSpPr>
        <p:spPr bwMode="auto">
          <a:xfrm>
            <a:off x="3276600" y="3657600"/>
            <a:ext cx="4794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PB2</a:t>
            </a:r>
          </a:p>
        </p:txBody>
      </p:sp>
      <p:sp>
        <p:nvSpPr>
          <p:cNvPr id="33886" name="Text Box 94"/>
          <p:cNvSpPr txBox="1">
            <a:spLocks noChangeArrowheads="1"/>
          </p:cNvSpPr>
          <p:nvPr/>
        </p:nvSpPr>
        <p:spPr bwMode="auto">
          <a:xfrm>
            <a:off x="4724400" y="2971800"/>
            <a:ext cx="4889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XFR</a:t>
            </a:r>
          </a:p>
        </p:txBody>
      </p:sp>
      <p:pic>
        <p:nvPicPr>
          <p:cNvPr id="33887" name="Picture 95"/>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152400" y="2514600"/>
            <a:ext cx="1485900" cy="128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888" name="Picture 96"/>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228600" y="2667000"/>
            <a:ext cx="1400175" cy="14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889" name="Picture 97"/>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228600" y="2362200"/>
            <a:ext cx="1314450" cy="13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890" name="Picture 98"/>
          <p:cNvPicPr>
            <a:picLocks noChangeAspect="1" noChangeArrowheads="1"/>
          </p:cNvPicPr>
          <p:nvPr/>
        </p:nvPicPr>
        <p:blipFill>
          <a:blip r:embed="rId20">
            <a:extLst>
              <a:ext uri="{28A0092B-C50C-407E-A947-70E740481C1C}">
                <a14:useLocalDpi xmlns:a14="http://schemas.microsoft.com/office/drawing/2010/main" val="0"/>
              </a:ext>
            </a:extLst>
          </a:blip>
          <a:stretch>
            <a:fillRect/>
          </a:stretch>
        </p:blipFill>
        <p:spPr bwMode="auto">
          <a:xfrm>
            <a:off x="228600" y="2209800"/>
            <a:ext cx="1485900" cy="13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891" name="Picture 99"/>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228600" y="2057400"/>
            <a:ext cx="1571625" cy="128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892" name="Picture 100"/>
          <p:cNvPicPr>
            <a:picLocks noChangeAspect="1" noChangeArrowheads="1"/>
          </p:cNvPicPr>
          <p:nvPr/>
        </p:nvPicPr>
        <p:blipFill>
          <a:blip r:embed="rId22">
            <a:extLst>
              <a:ext uri="{28A0092B-C50C-407E-A947-70E740481C1C}">
                <a14:useLocalDpi xmlns:a14="http://schemas.microsoft.com/office/drawing/2010/main" val="0"/>
              </a:ext>
            </a:extLst>
          </a:blip>
          <a:stretch>
            <a:fillRect/>
          </a:stretch>
        </p:blipFill>
        <p:spPr bwMode="auto">
          <a:xfrm>
            <a:off x="304800" y="1905000"/>
            <a:ext cx="1443038" cy="11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893" name="Picture 101"/>
          <p:cNvPicPr>
            <a:picLocks noChangeAspect="1" noChangeArrowheads="1"/>
          </p:cNvPicPr>
          <p:nvPr/>
        </p:nvPicPr>
        <p:blipFill>
          <a:blip r:embed="rId23">
            <a:extLst>
              <a:ext uri="{28A0092B-C50C-407E-A947-70E740481C1C}">
                <a14:useLocalDpi xmlns:a14="http://schemas.microsoft.com/office/drawing/2010/main" val="0"/>
              </a:ext>
            </a:extLst>
          </a:blip>
          <a:stretch>
            <a:fillRect/>
          </a:stretch>
        </p:blipFill>
        <p:spPr bwMode="auto">
          <a:xfrm>
            <a:off x="228600" y="2819400"/>
            <a:ext cx="1228725" cy="14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894" name="Text Box 102"/>
          <p:cNvSpPr txBox="1">
            <a:spLocks noChangeArrowheads="1"/>
          </p:cNvSpPr>
          <p:nvPr/>
        </p:nvSpPr>
        <p:spPr bwMode="auto">
          <a:xfrm>
            <a:off x="6858000" y="3886200"/>
            <a:ext cx="40957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GRD</a:t>
            </a:r>
          </a:p>
        </p:txBody>
      </p:sp>
      <p:pic>
        <p:nvPicPr>
          <p:cNvPr id="33895" name="Picture 103"/>
          <p:cNvPicPr>
            <a:picLocks noChangeAspect="1" noChangeArrowheads="1"/>
          </p:cNvPicPr>
          <p:nvPr/>
        </p:nvPicPr>
        <p:blipFill>
          <a:blip r:embed="rId24">
            <a:extLst>
              <a:ext uri="{28A0092B-C50C-407E-A947-70E740481C1C}">
                <a14:useLocalDpi xmlns:a14="http://schemas.microsoft.com/office/drawing/2010/main" val="0"/>
              </a:ext>
            </a:extLst>
          </a:blip>
          <a:stretch>
            <a:fillRect/>
          </a:stretch>
        </p:blipFill>
        <p:spPr bwMode="auto">
          <a:xfrm>
            <a:off x="228600" y="2971800"/>
            <a:ext cx="1100138" cy="13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896" name="Picture 104"/>
          <p:cNvPicPr>
            <a:picLocks noChangeAspect="1" noChangeArrowheads="1"/>
          </p:cNvPicPr>
          <p:nvPr/>
        </p:nvPicPr>
        <p:blipFill>
          <a:blip r:embed="rId25">
            <a:extLst>
              <a:ext uri="{28A0092B-C50C-407E-A947-70E740481C1C}">
                <a14:useLocalDpi xmlns:a14="http://schemas.microsoft.com/office/drawing/2010/main" val="0"/>
              </a:ext>
            </a:extLst>
          </a:blip>
          <a:stretch>
            <a:fillRect/>
          </a:stretch>
        </p:blipFill>
        <p:spPr bwMode="auto">
          <a:xfrm>
            <a:off x="152400" y="3886200"/>
            <a:ext cx="630238" cy="72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897" name="Picture 105"/>
          <p:cNvPicPr>
            <a:picLocks noChangeAspect="1" noChangeArrowheads="1"/>
          </p:cNvPicPr>
          <p:nvPr/>
        </p:nvPicPr>
        <p:blipFill>
          <a:blip r:embed="rId26">
            <a:extLst>
              <a:ext uri="{28A0092B-C50C-407E-A947-70E740481C1C}">
                <a14:useLocalDpi xmlns:a14="http://schemas.microsoft.com/office/drawing/2010/main" val="0"/>
              </a:ext>
            </a:extLst>
          </a:blip>
          <a:stretch>
            <a:fillRect/>
          </a:stretch>
        </p:blipFill>
        <p:spPr bwMode="auto">
          <a:xfrm>
            <a:off x="152400" y="5257800"/>
            <a:ext cx="630238"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898" name="Picture 106"/>
          <p:cNvPicPr>
            <a:picLocks noChangeAspect="1" noChangeArrowheads="1"/>
          </p:cNvPicPr>
          <p:nvPr/>
        </p:nvPicPr>
        <p:blipFill>
          <a:blip r:embed="rId27">
            <a:extLst>
              <a:ext uri="{28A0092B-C50C-407E-A947-70E740481C1C}">
                <a14:useLocalDpi xmlns:a14="http://schemas.microsoft.com/office/drawing/2010/main" val="0"/>
              </a:ext>
            </a:extLst>
          </a:blip>
          <a:stretch>
            <a:fillRect/>
          </a:stretch>
        </p:blipFill>
        <p:spPr bwMode="auto">
          <a:xfrm>
            <a:off x="914400" y="3581400"/>
            <a:ext cx="673100" cy="121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899" name="Picture 107"/>
          <p:cNvPicPr>
            <a:picLocks noChangeAspect="1" noChangeArrowheads="1"/>
          </p:cNvPicPr>
          <p:nvPr/>
        </p:nvPicPr>
        <p:blipFill>
          <a:blip r:embed="rId28">
            <a:extLst>
              <a:ext uri="{28A0092B-C50C-407E-A947-70E740481C1C}">
                <a14:useLocalDpi xmlns:a14="http://schemas.microsoft.com/office/drawing/2010/main" val="0"/>
              </a:ext>
            </a:extLst>
          </a:blip>
          <a:stretch>
            <a:fillRect/>
          </a:stretch>
        </p:blipFill>
        <p:spPr bwMode="auto">
          <a:xfrm>
            <a:off x="914400" y="4876800"/>
            <a:ext cx="630238" cy="129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900" name="Picture 108"/>
          <p:cNvPicPr>
            <a:picLocks noChangeAspect="1" noChangeArrowheads="1"/>
          </p:cNvPicPr>
          <p:nvPr/>
        </p:nvPicPr>
        <p:blipFill>
          <a:blip r:embed="rId29">
            <a:extLst>
              <a:ext uri="{28A0092B-C50C-407E-A947-70E740481C1C}">
                <a14:useLocalDpi xmlns:a14="http://schemas.microsoft.com/office/drawing/2010/main" val="0"/>
              </a:ext>
            </a:extLst>
          </a:blip>
          <a:stretch>
            <a:fillRect/>
          </a:stretch>
        </p:blipFill>
        <p:spPr bwMode="auto">
          <a:xfrm>
            <a:off x="7543800" y="5486400"/>
            <a:ext cx="422275"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901" name="Picture 109"/>
          <p:cNvPicPr>
            <a:picLocks noChangeAspect="1" noChangeArrowheads="1"/>
          </p:cNvPicPr>
          <p:nvPr/>
        </p:nvPicPr>
        <p:blipFill>
          <a:blip r:embed="rId30">
            <a:extLst>
              <a:ext uri="{28A0092B-C50C-407E-A947-70E740481C1C}">
                <a14:useLocalDpi xmlns:a14="http://schemas.microsoft.com/office/drawing/2010/main" val="0"/>
              </a:ext>
            </a:extLst>
          </a:blip>
          <a:stretch>
            <a:fillRect/>
          </a:stretch>
        </p:blipFill>
        <p:spPr bwMode="auto">
          <a:xfrm>
            <a:off x="8001000" y="2438400"/>
            <a:ext cx="280988" cy="67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902" name="Picture 110"/>
          <p:cNvPicPr>
            <a:picLocks noChangeAspect="1" noChangeArrowheads="1"/>
          </p:cNvPicPr>
          <p:nvPr/>
        </p:nvPicPr>
        <p:blipFill>
          <a:blip r:embed="rId31">
            <a:extLst>
              <a:ext uri="{28A0092B-C50C-407E-A947-70E740481C1C}">
                <a14:useLocalDpi xmlns:a14="http://schemas.microsoft.com/office/drawing/2010/main" val="0"/>
              </a:ext>
            </a:extLst>
          </a:blip>
          <a:stretch>
            <a:fillRect/>
          </a:stretch>
        </p:blipFill>
        <p:spPr bwMode="auto">
          <a:xfrm>
            <a:off x="8001000" y="3962400"/>
            <a:ext cx="2508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903" name="Picture 111"/>
          <p:cNvPicPr>
            <a:picLocks noChangeAspect="1" noChangeArrowheads="1"/>
          </p:cNvPicPr>
          <p:nvPr/>
        </p:nvPicPr>
        <p:blipFill>
          <a:blip r:embed="rId32">
            <a:extLst>
              <a:ext uri="{28A0092B-C50C-407E-A947-70E740481C1C}">
                <a14:useLocalDpi xmlns:a14="http://schemas.microsoft.com/office/drawing/2010/main" val="0"/>
              </a:ext>
            </a:extLst>
          </a:blip>
          <a:stretch>
            <a:fillRect/>
          </a:stretch>
        </p:blipFill>
        <p:spPr bwMode="auto">
          <a:xfrm>
            <a:off x="7924800" y="3276600"/>
            <a:ext cx="431800"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904" name="Picture 112"/>
          <p:cNvPicPr>
            <a:picLocks noChangeAspect="1" noChangeArrowheads="1"/>
          </p:cNvPicPr>
          <p:nvPr/>
        </p:nvPicPr>
        <p:blipFill>
          <a:blip r:embed="rId33">
            <a:extLst>
              <a:ext uri="{28A0092B-C50C-407E-A947-70E740481C1C}">
                <a14:useLocalDpi xmlns:a14="http://schemas.microsoft.com/office/drawing/2010/main" val="0"/>
              </a:ext>
            </a:extLst>
          </a:blip>
          <a:stretch>
            <a:fillRect/>
          </a:stretch>
        </p:blipFill>
        <p:spPr bwMode="auto">
          <a:xfrm>
            <a:off x="7924800" y="47244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905" name="Picture 113"/>
          <p:cNvPicPr>
            <a:picLocks noChangeAspect="1" noChangeArrowheads="1"/>
          </p:cNvPicPr>
          <p:nvPr/>
        </p:nvPicPr>
        <p:blipFill>
          <a:blip r:embed="rId34">
            <a:extLst>
              <a:ext uri="{28A0092B-C50C-407E-A947-70E740481C1C}">
                <a14:useLocalDpi xmlns:a14="http://schemas.microsoft.com/office/drawing/2010/main" val="0"/>
              </a:ext>
            </a:extLst>
          </a:blip>
          <a:stretch>
            <a:fillRect/>
          </a:stretch>
        </p:blipFill>
        <p:spPr bwMode="auto">
          <a:xfrm>
            <a:off x="7445375" y="5181600"/>
            <a:ext cx="1698625" cy="13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906" name="Picture 114"/>
          <p:cNvPicPr>
            <a:picLocks noChangeAspect="1" noChangeArrowheads="1"/>
          </p:cNvPicPr>
          <p:nvPr/>
        </p:nvPicPr>
        <p:blipFill>
          <a:blip r:embed="rId35">
            <a:extLst>
              <a:ext uri="{28A0092B-C50C-407E-A947-70E740481C1C}">
                <a14:useLocalDpi xmlns:a14="http://schemas.microsoft.com/office/drawing/2010/main" val="0"/>
              </a:ext>
            </a:extLst>
          </a:blip>
          <a:stretch>
            <a:fillRect/>
          </a:stretch>
        </p:blipFill>
        <p:spPr bwMode="auto">
          <a:xfrm>
            <a:off x="7486650" y="3810000"/>
            <a:ext cx="1657350" cy="11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907" name="Picture 115"/>
          <p:cNvPicPr>
            <a:picLocks noChangeAspect="1" noChangeArrowheads="1"/>
          </p:cNvPicPr>
          <p:nvPr/>
        </p:nvPicPr>
        <p:blipFill>
          <a:blip r:embed="rId36">
            <a:extLst>
              <a:ext uri="{28A0092B-C50C-407E-A947-70E740481C1C}">
                <a14:useLocalDpi xmlns:a14="http://schemas.microsoft.com/office/drawing/2010/main" val="0"/>
              </a:ext>
            </a:extLst>
          </a:blip>
          <a:stretch>
            <a:fillRect/>
          </a:stretch>
        </p:blipFill>
        <p:spPr bwMode="auto">
          <a:xfrm>
            <a:off x="1962150" y="5943600"/>
            <a:ext cx="85407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908" name="Picture 116"/>
          <p:cNvPicPr>
            <a:picLocks noChangeAspect="1" noChangeArrowheads="1"/>
          </p:cNvPicPr>
          <p:nvPr/>
        </p:nvPicPr>
        <p:blipFill>
          <a:blip r:embed="rId37">
            <a:extLst>
              <a:ext uri="{28A0092B-C50C-407E-A947-70E740481C1C}">
                <a14:useLocalDpi xmlns:a14="http://schemas.microsoft.com/office/drawing/2010/main" val="0"/>
              </a:ext>
            </a:extLst>
          </a:blip>
          <a:stretch>
            <a:fillRect/>
          </a:stretch>
        </p:blipFill>
        <p:spPr bwMode="auto">
          <a:xfrm>
            <a:off x="304800" y="1752600"/>
            <a:ext cx="887413" cy="13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909" name="Picture 117"/>
          <p:cNvPicPr>
            <a:picLocks noChangeAspect="1" noChangeArrowheads="1"/>
          </p:cNvPicPr>
          <p:nvPr/>
        </p:nvPicPr>
        <p:blipFill>
          <a:blip r:embed="rId38">
            <a:extLst>
              <a:ext uri="{28A0092B-C50C-407E-A947-70E740481C1C}">
                <a14:useLocalDpi xmlns:a14="http://schemas.microsoft.com/office/drawing/2010/main" val="0"/>
              </a:ext>
            </a:extLst>
          </a:blip>
          <a:stretch>
            <a:fillRect/>
          </a:stretch>
        </p:blipFill>
        <p:spPr bwMode="auto">
          <a:xfrm>
            <a:off x="304800" y="1600200"/>
            <a:ext cx="1014413" cy="13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910" name="Picture 118"/>
          <p:cNvPicPr>
            <a:picLocks noChangeAspect="1" noChangeArrowheads="1"/>
          </p:cNvPicPr>
          <p:nvPr/>
        </p:nvPicPr>
        <p:blipFill>
          <a:blip r:embed="rId39">
            <a:extLst>
              <a:ext uri="{28A0092B-C50C-407E-A947-70E740481C1C}">
                <a14:useLocalDpi xmlns:a14="http://schemas.microsoft.com/office/drawing/2010/main" val="0"/>
              </a:ext>
            </a:extLst>
          </a:blip>
          <a:stretch>
            <a:fillRect/>
          </a:stretch>
        </p:blipFill>
        <p:spPr bwMode="auto">
          <a:xfrm>
            <a:off x="0" y="1171575"/>
            <a:ext cx="2057400" cy="37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911" name="Rectangle 119"/>
          <p:cNvSpPr>
            <a:spLocks noChangeArrowheads="1"/>
          </p:cNvSpPr>
          <p:nvPr/>
        </p:nvSpPr>
        <p:spPr bwMode="auto">
          <a:xfrm>
            <a:off x="152400" y="3200400"/>
            <a:ext cx="1447800" cy="2971800"/>
          </a:xfrm>
          <a:prstGeom prst="rect">
            <a:avLst/>
          </a:prstGeom>
          <a:noFill/>
          <a:ln w="25400">
            <a:solidFill>
              <a:schemeClr val="tx1"/>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12" name="Text Box 120"/>
          <p:cNvSpPr txBox="1">
            <a:spLocks noChangeArrowheads="1"/>
          </p:cNvSpPr>
          <p:nvPr/>
        </p:nvSpPr>
        <p:spPr bwMode="auto">
          <a:xfrm>
            <a:off x="2819400" y="5943600"/>
            <a:ext cx="1887538"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200" b="1"/>
              <a:t>WIRING</a:t>
            </a:r>
          </a:p>
          <a:p>
            <a:pPr algn="ctr"/>
            <a:r>
              <a:rPr lang="en-US" sz="1200" b="1"/>
              <a:t>Terminal on that device</a:t>
            </a:r>
          </a:p>
          <a:p>
            <a:pPr algn="ctr"/>
            <a:r>
              <a:rPr lang="en-US" sz="1200" b="1"/>
              <a:t>(#)</a:t>
            </a:r>
          </a:p>
        </p:txBody>
      </p:sp>
      <p:sp>
        <p:nvSpPr>
          <p:cNvPr id="33913" name="Rectangle 121"/>
          <p:cNvSpPr>
            <a:spLocks noChangeArrowheads="1"/>
          </p:cNvSpPr>
          <p:nvPr/>
        </p:nvSpPr>
        <p:spPr bwMode="auto">
          <a:xfrm>
            <a:off x="2895600" y="5943600"/>
            <a:ext cx="1828800" cy="914400"/>
          </a:xfrm>
          <a:prstGeom prst="rect">
            <a:avLst/>
          </a:prstGeom>
          <a:solidFill>
            <a:srgbClr val="C0C0C0">
              <a:alpha val="49001"/>
            </a:srgbClr>
          </a:solidFill>
          <a:ln w="25400">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14" name="Text Box 122"/>
          <p:cNvSpPr txBox="1">
            <a:spLocks noChangeArrowheads="1"/>
          </p:cNvSpPr>
          <p:nvPr/>
        </p:nvSpPr>
        <p:spPr bwMode="auto">
          <a:xfrm>
            <a:off x="457200" y="3352800"/>
            <a:ext cx="8620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Symbols </a:t>
            </a:r>
          </a:p>
        </p:txBody>
      </p:sp>
      <p:sp>
        <p:nvSpPr>
          <p:cNvPr id="33915" name="Rectangle 123"/>
          <p:cNvSpPr>
            <a:spLocks noChangeArrowheads="1"/>
          </p:cNvSpPr>
          <p:nvPr/>
        </p:nvSpPr>
        <p:spPr bwMode="auto">
          <a:xfrm>
            <a:off x="7315200" y="2209800"/>
            <a:ext cx="1828800" cy="4343400"/>
          </a:xfrm>
          <a:prstGeom prst="rect">
            <a:avLst/>
          </a:prstGeom>
          <a:noFill/>
          <a:ln w="25400">
            <a:solidFill>
              <a:schemeClr val="tx1"/>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16" name="Text Box 124"/>
          <p:cNvSpPr txBox="1">
            <a:spLocks noChangeArrowheads="1"/>
          </p:cNvSpPr>
          <p:nvPr/>
        </p:nvSpPr>
        <p:spPr bwMode="auto">
          <a:xfrm>
            <a:off x="7772400" y="2209800"/>
            <a:ext cx="86201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Symbols </a:t>
            </a:r>
          </a:p>
        </p:txBody>
      </p:sp>
      <p:pic>
        <p:nvPicPr>
          <p:cNvPr id="33917" name="Picture 125"/>
          <p:cNvPicPr>
            <a:picLocks noChangeAspect="1" noChangeArrowheads="1"/>
          </p:cNvPicPr>
          <p:nvPr/>
        </p:nvPicPr>
        <p:blipFill>
          <a:blip r:embed="rId40">
            <a:extLst>
              <a:ext uri="{28A0092B-C50C-407E-A947-70E740481C1C}">
                <a14:useLocalDpi xmlns:a14="http://schemas.microsoft.com/office/drawing/2010/main" val="0"/>
              </a:ext>
            </a:extLst>
          </a:blip>
          <a:stretch>
            <a:fillRect/>
          </a:stretch>
        </p:blipFill>
        <p:spPr bwMode="auto">
          <a:xfrm>
            <a:off x="8382000" y="5638800"/>
            <a:ext cx="574675" cy="50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918" name="Text Box 126"/>
          <p:cNvSpPr txBox="1">
            <a:spLocks noChangeArrowheads="1"/>
          </p:cNvSpPr>
          <p:nvPr/>
        </p:nvSpPr>
        <p:spPr bwMode="auto">
          <a:xfrm>
            <a:off x="2209800" y="4114800"/>
            <a:ext cx="30797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a:t>
            </a:r>
          </a:p>
        </p:txBody>
      </p:sp>
      <p:sp>
        <p:nvSpPr>
          <p:cNvPr id="33919" name="Text Box 127"/>
          <p:cNvSpPr txBox="1">
            <a:spLocks noChangeArrowheads="1"/>
          </p:cNvSpPr>
          <p:nvPr/>
        </p:nvSpPr>
        <p:spPr bwMode="auto">
          <a:xfrm>
            <a:off x="2667000" y="4114800"/>
            <a:ext cx="30797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(2)</a:t>
            </a:r>
          </a:p>
        </p:txBody>
      </p:sp>
      <p:sp>
        <p:nvSpPr>
          <p:cNvPr id="33920" name="Text Box 128"/>
          <p:cNvSpPr txBox="1">
            <a:spLocks noChangeArrowheads="1"/>
          </p:cNvSpPr>
          <p:nvPr/>
        </p:nvSpPr>
        <p:spPr bwMode="auto">
          <a:xfrm>
            <a:off x="3048000" y="4114800"/>
            <a:ext cx="30797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(3)</a:t>
            </a:r>
          </a:p>
        </p:txBody>
      </p:sp>
      <p:sp>
        <p:nvSpPr>
          <p:cNvPr id="33921" name="Text Box 129"/>
          <p:cNvSpPr txBox="1">
            <a:spLocks noChangeArrowheads="1"/>
          </p:cNvSpPr>
          <p:nvPr/>
        </p:nvSpPr>
        <p:spPr bwMode="auto">
          <a:xfrm>
            <a:off x="3505200" y="4114800"/>
            <a:ext cx="30797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(4)</a:t>
            </a:r>
          </a:p>
        </p:txBody>
      </p:sp>
      <p:pic>
        <p:nvPicPr>
          <p:cNvPr id="33922" name="Picture 130"/>
          <p:cNvPicPr>
            <a:picLocks noChangeAspect="1" noChangeArrowheads="1"/>
          </p:cNvPicPr>
          <p:nvPr/>
        </p:nvPicPr>
        <p:blipFill>
          <a:blip r:embed="rId41">
            <a:extLst>
              <a:ext uri="{28A0092B-C50C-407E-A947-70E740481C1C}">
                <a14:useLocalDpi xmlns:a14="http://schemas.microsoft.com/office/drawing/2010/main" val="0"/>
              </a:ext>
            </a:extLst>
          </a:blip>
          <a:stretch>
            <a:fillRect/>
          </a:stretch>
        </p:blipFill>
        <p:spPr bwMode="auto">
          <a:xfrm>
            <a:off x="4800600" y="5867400"/>
            <a:ext cx="14859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923" name="Picture 131"/>
          <p:cNvPicPr>
            <a:picLocks noChangeAspect="1" noChangeArrowheads="1"/>
          </p:cNvPicPr>
          <p:nvPr/>
        </p:nvPicPr>
        <p:blipFill>
          <a:blip r:embed="rId42">
            <a:extLst>
              <a:ext uri="{28A0092B-C50C-407E-A947-70E740481C1C}">
                <a14:useLocalDpi xmlns:a14="http://schemas.microsoft.com/office/drawing/2010/main" val="0"/>
              </a:ext>
            </a:extLst>
          </a:blip>
          <a:stretch>
            <a:fillRect/>
          </a:stretch>
        </p:blipFill>
        <p:spPr bwMode="auto">
          <a:xfrm>
            <a:off x="2819400" y="2133600"/>
            <a:ext cx="1100138"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924" name="Text Box 132"/>
          <p:cNvSpPr txBox="1">
            <a:spLocks noChangeArrowheads="1"/>
          </p:cNvSpPr>
          <p:nvPr/>
        </p:nvSpPr>
        <p:spPr bwMode="auto">
          <a:xfrm>
            <a:off x="2362200" y="3581400"/>
            <a:ext cx="5397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E-Stop </a:t>
            </a:r>
          </a:p>
        </p:txBody>
      </p:sp>
      <p:sp>
        <p:nvSpPr>
          <p:cNvPr id="33925" name="Text Box 133"/>
          <p:cNvSpPr txBox="1">
            <a:spLocks noChangeArrowheads="1"/>
          </p:cNvSpPr>
          <p:nvPr/>
        </p:nvSpPr>
        <p:spPr bwMode="auto">
          <a:xfrm>
            <a:off x="3276600" y="3581400"/>
            <a:ext cx="4445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Start </a:t>
            </a:r>
          </a:p>
        </p:txBody>
      </p:sp>
      <p:pic>
        <p:nvPicPr>
          <p:cNvPr id="33926" name="Picture 134"/>
          <p:cNvPicPr>
            <a:picLocks noChangeAspect="1" noChangeArrowheads="1"/>
          </p:cNvPicPr>
          <p:nvPr/>
        </p:nvPicPr>
        <p:blipFill>
          <a:blip r:embed="rId42">
            <a:extLst>
              <a:ext uri="{28A0092B-C50C-407E-A947-70E740481C1C}">
                <a14:useLocalDpi xmlns:a14="http://schemas.microsoft.com/office/drawing/2010/main" val="0"/>
              </a:ext>
            </a:extLst>
          </a:blip>
          <a:stretch>
            <a:fillRect/>
          </a:stretch>
        </p:blipFill>
        <p:spPr bwMode="auto">
          <a:xfrm>
            <a:off x="2971800" y="152400"/>
            <a:ext cx="1100138"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927" name="Text Box 135"/>
          <p:cNvSpPr txBox="1">
            <a:spLocks noChangeArrowheads="1"/>
          </p:cNvSpPr>
          <p:nvPr/>
        </p:nvSpPr>
        <p:spPr bwMode="auto">
          <a:xfrm>
            <a:off x="4114800" y="152400"/>
            <a:ext cx="3216275" cy="457200"/>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b="1"/>
              <a:t>Reading Electrical Schematics</a:t>
            </a:r>
            <a:r>
              <a:rPr lang="en-US" sz="2400" b="1"/>
              <a:t> </a:t>
            </a:r>
          </a:p>
        </p:txBody>
      </p:sp>
      <p:pic>
        <p:nvPicPr>
          <p:cNvPr id="33928" name="take2039.WAV">
            <a:hlinkClick action="ppaction://media"/>
          </p:cNvPr>
          <p:cNvPicPr>
            <a:picLocks noRot="1" noChangeAspect="1" noChangeArrowheads="1"/>
          </p:cNvPicPr>
          <p:nvPr>
            <a:wavAudioFile r:embed="rId44"/>
            <p:extLst/>
          </p:nvPr>
        </p:nvPicPr>
        <p:blipFill>
          <a:blip r:embed="rId43">
            <a:extLst>
              <a:ext uri="{28A0092B-C50C-407E-A947-70E740481C1C}">
                <a14:useLocalDpi xmlns:a14="http://schemas.microsoft.com/office/drawing/2010/main" val="0"/>
              </a:ext>
            </a:extLst>
          </a:blip>
          <a:stretch>
            <a:fillRect/>
          </a:stretch>
        </p:blipFill>
        <p:spPr bwMode="auto">
          <a:xfrm>
            <a:off x="8001000" y="304800"/>
            <a:ext cx="304800" cy="304800"/>
          </a:xfrm>
          <a:prstGeom prst="rect">
            <a:avLst/>
          </a:prstGeom>
          <a:noFill/>
          <a:extLst>
            <a:ext uri="{909E8E84-426E-40DD-AFC4-6F175D3DCCD1}">
              <a14:hiddenFill xmlns:a14="http://schemas.microsoft.com/office/drawing/2010/main">
                <a:solidFill>
                  <a:srgbClr val="FFFFFF"/>
                </a:solidFill>
              </a14:hiddenFill>
            </a:ext>
          </a:extLst>
        </p:spPr>
      </p:pic>
      <p:sp>
        <p:nvSpPr>
          <p:cNvPr id="33929" name="Rectangle 137"/>
          <p:cNvSpPr>
            <a:spLocks noChangeArrowheads="1"/>
          </p:cNvSpPr>
          <p:nvPr/>
        </p:nvSpPr>
        <p:spPr bwMode="auto">
          <a:xfrm>
            <a:off x="0" y="914400"/>
            <a:ext cx="2057400" cy="2209800"/>
          </a:xfrm>
          <a:prstGeom prst="rect">
            <a:avLst/>
          </a:prstGeom>
          <a:noFill/>
          <a:ln w="38100" algn="ctr">
            <a:solidFill>
              <a:schemeClr val="tx1"/>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30" name="Oval 138"/>
          <p:cNvSpPr>
            <a:spLocks noChangeArrowheads="1"/>
          </p:cNvSpPr>
          <p:nvPr/>
        </p:nvSpPr>
        <p:spPr bwMode="auto">
          <a:xfrm>
            <a:off x="3505200" y="3200400"/>
            <a:ext cx="457200" cy="457200"/>
          </a:xfrm>
          <a:prstGeom prst="ellipse">
            <a:avLst/>
          </a:prstGeom>
          <a:noFill/>
          <a:ln w="38100" algn="ctr">
            <a:solidFill>
              <a:srgbClr val="FF0000"/>
            </a:solidFill>
            <a:round/>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31" name="Oval 139"/>
          <p:cNvSpPr>
            <a:spLocks noChangeArrowheads="1"/>
          </p:cNvSpPr>
          <p:nvPr/>
        </p:nvSpPr>
        <p:spPr bwMode="auto">
          <a:xfrm>
            <a:off x="3276600" y="4724400"/>
            <a:ext cx="457200" cy="457200"/>
          </a:xfrm>
          <a:prstGeom prst="ellipse">
            <a:avLst/>
          </a:prstGeom>
          <a:noFill/>
          <a:ln w="38100" algn="ctr">
            <a:solidFill>
              <a:srgbClr val="FF0000"/>
            </a:solidFill>
            <a:round/>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32" name="Oval 140"/>
          <p:cNvSpPr>
            <a:spLocks noChangeArrowheads="1"/>
          </p:cNvSpPr>
          <p:nvPr/>
        </p:nvSpPr>
        <p:spPr bwMode="auto">
          <a:xfrm>
            <a:off x="5943600" y="4876800"/>
            <a:ext cx="685800" cy="457200"/>
          </a:xfrm>
          <a:prstGeom prst="ellipse">
            <a:avLst/>
          </a:prstGeom>
          <a:noFill/>
          <a:ln w="38100" algn="ctr">
            <a:solidFill>
              <a:srgbClr val="FF0000"/>
            </a:solidFill>
            <a:round/>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33" name="Oval 141"/>
          <p:cNvSpPr>
            <a:spLocks noChangeArrowheads="1"/>
          </p:cNvSpPr>
          <p:nvPr/>
        </p:nvSpPr>
        <p:spPr bwMode="auto">
          <a:xfrm>
            <a:off x="5410200" y="3886200"/>
            <a:ext cx="457200" cy="457200"/>
          </a:xfrm>
          <a:prstGeom prst="ellipse">
            <a:avLst/>
          </a:prstGeom>
          <a:noFill/>
          <a:ln w="38100" algn="ctr">
            <a:solidFill>
              <a:srgbClr val="FF0000"/>
            </a:solidFill>
            <a:round/>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934" name="Rectangle 142"/>
          <p:cNvSpPr>
            <a:spLocks noChangeArrowheads="1"/>
          </p:cNvSpPr>
          <p:nvPr/>
        </p:nvSpPr>
        <p:spPr bwMode="auto">
          <a:xfrm>
            <a:off x="3581400" y="5181600"/>
            <a:ext cx="304800" cy="3048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withEffect">
                                  <p:childTnLst>
                                    <p:cmd type="call" cmd="playFrom(0.0)">
                                      <p:cBhvr>
                                        <p:cTn id="6" dur="57000" fill="hold"/>
                                        <p:tgtEl>
                                          <p:spTgt spid="33928"/>
                                        </p:tgtEl>
                                      </p:cBhvr>
                                    </p:cmd>
                                  </p:childTnLst>
                                </p:cTn>
                              </p:par>
                              <p:par>
                                <p:cTn id="8" presetID="1" presetClass="entr" presetSubtype="0" fill="hold" grpId="4" nodeType="withEffect">
                                  <p:childTnLst>
                                    <p:set>
                                      <p:cBhvr>
                                        <p:cTn id="9" dur="1" fill="hold">
                                          <p:stCondLst>
                                            <p:cond delay="0"/>
                                          </p:stCondLst>
                                        </p:cTn>
                                        <p:tgtEl>
                                          <p:spTgt spid="33929"/>
                                        </p:tgtEl>
                                        <p:attrNameLst>
                                          <p:attrName>style.visibility</p:attrName>
                                        </p:attrNameLst>
                                      </p:cBhvr>
                                      <p:to>
                                        <p:strVal val="visible"/>
                                      </p:to>
                                    </p:set>
                                  </p:childTnLst>
                                </p:cTn>
                              </p:par>
                              <p:par>
                                <p:cTn id="10" presetID="35" presetClass="emph" presetSubtype="0" repeatCount="2000" fill="hold" grpId="5" nodeType="withEffect">
                                  <p:childTnLst>
                                    <p:anim calcmode="discrete" valueType="str">
                                      <p:cBhvr>
                                        <p:cTn id="11" dur="1000" fill="hold"/>
                                        <p:tgtEl>
                                          <p:spTgt spid="33929"/>
                                        </p:tgtEl>
                                        <p:attrNameLst>
                                          <p:attrName>style.visibility</p:attrName>
                                        </p:attrNameLst>
                                      </p:cBhvr>
                                      <p:tavLst>
                                        <p:tav tm="0">
                                          <p:val>
                                            <p:strVal val="hidden"/>
                                          </p:val>
                                        </p:tav>
                                        <p:tav tm="50000">
                                          <p:val>
                                            <p:strVal val="visible"/>
                                          </p:val>
                                        </p:tav>
                                      </p:tavLst>
                                    </p:anim>
                                  </p:childTnLst>
                                </p:cTn>
                              </p:par>
                              <p:par>
                                <p:cTn id="12" presetID="1" presetClass="entr" presetSubtype="0" fill="hold" grpId="0" nodeType="withEffect">
                                  <p:childTnLst>
                                    <p:set>
                                      <p:cBhvr>
                                        <p:cTn id="13" dur="1" fill="hold">
                                          <p:stCondLst>
                                            <p:cond delay="0"/>
                                          </p:stCondLst>
                                        </p:cTn>
                                        <p:tgtEl>
                                          <p:spTgt spid="33911"/>
                                        </p:tgtEl>
                                        <p:attrNameLst>
                                          <p:attrName>style.visibility</p:attrName>
                                        </p:attrNameLst>
                                      </p:cBhvr>
                                      <p:to>
                                        <p:strVal val="visible"/>
                                      </p:to>
                                    </p:set>
                                  </p:childTnLst>
                                </p:cTn>
                              </p:par>
                              <p:par>
                                <p:cTn id="14" presetID="1" presetClass="entr" presetSubtype="0" fill="hold" grpId="2" nodeType="withEffect">
                                  <p:childTnLst>
                                    <p:set>
                                      <p:cBhvr>
                                        <p:cTn id="15" dur="1" fill="hold">
                                          <p:stCondLst>
                                            <p:cond delay="0"/>
                                          </p:stCondLst>
                                        </p:cTn>
                                        <p:tgtEl>
                                          <p:spTgt spid="33915"/>
                                        </p:tgtEl>
                                        <p:attrNameLst>
                                          <p:attrName>style.visibility</p:attrName>
                                        </p:attrNameLst>
                                      </p:cBhvr>
                                      <p:to>
                                        <p:strVal val="visible"/>
                                      </p:to>
                                    </p:set>
                                  </p:childTnLst>
                                </p:cTn>
                              </p:par>
                              <p:par>
                                <p:cTn id="16" presetID="35" presetClass="emph" presetSubtype="0" repeatCount="2000" fill="hold" grpId="1" nodeType="withEffect">
                                  <p:childTnLst>
                                    <p:anim calcmode="discrete" valueType="str">
                                      <p:cBhvr>
                                        <p:cTn id="17" dur="1000" fill="hold"/>
                                        <p:tgtEl>
                                          <p:spTgt spid="33911"/>
                                        </p:tgtEl>
                                        <p:attrNameLst>
                                          <p:attrName>style.visibility</p:attrName>
                                        </p:attrNameLst>
                                      </p:cBhvr>
                                      <p:tavLst>
                                        <p:tav tm="0">
                                          <p:val>
                                            <p:strVal val="hidden"/>
                                          </p:val>
                                        </p:tav>
                                        <p:tav tm="50000">
                                          <p:val>
                                            <p:strVal val="visible"/>
                                          </p:val>
                                        </p:tav>
                                      </p:tavLst>
                                    </p:anim>
                                  </p:childTnLst>
                                </p:cTn>
                              </p:par>
                              <p:par>
                                <p:cTn id="18" presetID="35" presetClass="emph" presetSubtype="0" repeatCount="2000" fill="hold" grpId="3" nodeType="withEffect">
                                  <p:childTnLst>
                                    <p:anim calcmode="discrete" valueType="str">
                                      <p:cBhvr>
                                        <p:cTn id="19" dur="1000" fill="hold"/>
                                        <p:tgtEl>
                                          <p:spTgt spid="33915"/>
                                        </p:tgtEl>
                                        <p:attrNameLst>
                                          <p:attrName>style.visibility</p:attrName>
                                        </p:attrNameLst>
                                      </p:cBhvr>
                                      <p:tavLst>
                                        <p:tav tm="0">
                                          <p:val>
                                            <p:strVal val="hidden"/>
                                          </p:val>
                                        </p:tav>
                                        <p:tav tm="50000">
                                          <p:val>
                                            <p:strVal val="visible"/>
                                          </p:val>
                                        </p:tav>
                                      </p:tavLst>
                                    </p:anim>
                                  </p:childTnLst>
                                </p:cTn>
                              </p:par>
                              <p:par>
                                <p:cTn id="20" presetID="1" presetClass="entr" presetSubtype="0" fill="hold" grpId="6" nodeType="withEffect">
                                  <p:childTnLst>
                                    <p:set>
                                      <p:cBhvr>
                                        <p:cTn id="21" dur="1" fill="hold">
                                          <p:stCondLst>
                                            <p:cond delay="0"/>
                                          </p:stCondLst>
                                        </p:cTn>
                                        <p:tgtEl>
                                          <p:spTgt spid="33930"/>
                                        </p:tgtEl>
                                        <p:attrNameLst>
                                          <p:attrName>style.visibility</p:attrName>
                                        </p:attrNameLst>
                                      </p:cBhvr>
                                      <p:to>
                                        <p:strVal val="visible"/>
                                      </p:to>
                                    </p:set>
                                  </p:childTnLst>
                                </p:cTn>
                              </p:par>
                              <p:par>
                                <p:cTn id="22" presetID="8" presetClass="emph" presetSubtype="0" repeatCount="3000" fill="hold" grpId="7" nodeType="withEffect">
                                  <p:childTnLst>
                                    <p:animRot by="21600000">
                                      <p:cBhvr>
                                        <p:cTn id="23" dur="2000" fill="hold"/>
                                        <p:tgtEl>
                                          <p:spTgt spid="33930"/>
                                        </p:tgtEl>
                                        <p:attrNameLst>
                                          <p:attrName>r</p:attrName>
                                        </p:attrNameLst>
                                      </p:cBhvr>
                                    </p:animRot>
                                  </p:childTnLst>
                                </p:cTn>
                              </p:par>
                              <p:par>
                                <p:cTn id="24" presetID="1" presetClass="entr" presetSubtype="0" fill="hold" grpId="8" nodeType="withEffect">
                                  <p:childTnLst>
                                    <p:set>
                                      <p:cBhvr>
                                        <p:cTn id="25" dur="1" fill="hold">
                                          <p:stCondLst>
                                            <p:cond delay="0"/>
                                          </p:stCondLst>
                                        </p:cTn>
                                        <p:tgtEl>
                                          <p:spTgt spid="33931"/>
                                        </p:tgtEl>
                                        <p:attrNameLst>
                                          <p:attrName>style.visibility</p:attrName>
                                        </p:attrNameLst>
                                      </p:cBhvr>
                                      <p:to>
                                        <p:strVal val="visible"/>
                                      </p:to>
                                    </p:set>
                                  </p:childTnLst>
                                </p:cTn>
                              </p:par>
                              <p:par>
                                <p:cTn id="26" presetID="8" presetClass="emph" presetSubtype="0" repeatCount="2000" fill="hold" grpId="9" nodeType="withEffect">
                                  <p:childTnLst>
                                    <p:animRot by="21600000">
                                      <p:cBhvr>
                                        <p:cTn id="27" dur="2000" fill="hold"/>
                                        <p:tgtEl>
                                          <p:spTgt spid="33931"/>
                                        </p:tgtEl>
                                        <p:attrNameLst>
                                          <p:attrName>r</p:attrName>
                                        </p:attrNameLst>
                                      </p:cBhvr>
                                    </p:animRot>
                                  </p:childTnLst>
                                </p:cTn>
                              </p:par>
                              <p:par>
                                <p:cTn id="28" presetID="1" presetClass="entr" presetSubtype="0" fill="hold" grpId="12" nodeType="withEffect">
                                  <p:childTnLst>
                                    <p:set>
                                      <p:cBhvr>
                                        <p:cTn id="29" dur="1" fill="hold">
                                          <p:stCondLst>
                                            <p:cond delay="0"/>
                                          </p:stCondLst>
                                        </p:cTn>
                                        <p:tgtEl>
                                          <p:spTgt spid="33933"/>
                                        </p:tgtEl>
                                        <p:attrNameLst>
                                          <p:attrName>style.visibility</p:attrName>
                                        </p:attrNameLst>
                                      </p:cBhvr>
                                      <p:to>
                                        <p:strVal val="visible"/>
                                      </p:to>
                                    </p:set>
                                  </p:childTnLst>
                                </p:cTn>
                              </p:par>
                              <p:par>
                                <p:cTn id="30" presetID="8" presetClass="emph" presetSubtype="0" repeatCount="2000" fill="hold" grpId="13" nodeType="withEffect">
                                  <p:childTnLst>
                                    <p:animRot by="21600000">
                                      <p:cBhvr>
                                        <p:cTn id="31" dur="2000" fill="hold"/>
                                        <p:tgtEl>
                                          <p:spTgt spid="33933"/>
                                        </p:tgtEl>
                                        <p:attrNameLst>
                                          <p:attrName>r</p:attrName>
                                        </p:attrNameLst>
                                      </p:cBhvr>
                                    </p:animRot>
                                  </p:childTnLst>
                                </p:cTn>
                              </p:par>
                              <p:par>
                                <p:cTn id="32" presetID="1" presetClass="entr" presetSubtype="0" fill="hold" grpId="10" nodeType="withEffect">
                                  <p:childTnLst>
                                    <p:set>
                                      <p:cBhvr>
                                        <p:cTn id="33" dur="1" fill="hold">
                                          <p:stCondLst>
                                            <p:cond delay="0"/>
                                          </p:stCondLst>
                                        </p:cTn>
                                        <p:tgtEl>
                                          <p:spTgt spid="33932"/>
                                        </p:tgtEl>
                                        <p:attrNameLst>
                                          <p:attrName>style.visibility</p:attrName>
                                        </p:attrNameLst>
                                      </p:cBhvr>
                                      <p:to>
                                        <p:strVal val="visible"/>
                                      </p:to>
                                    </p:set>
                                  </p:childTnLst>
                                </p:cTn>
                              </p:par>
                              <p:par>
                                <p:cTn id="34" presetID="8" presetClass="emph" presetSubtype="0" repeatCount="2000" fill="hold" grpId="11" nodeType="withEffect">
                                  <p:childTnLst>
                                    <p:animRot by="21600000">
                                      <p:cBhvr>
                                        <p:cTn id="35" dur="2000" fill="hold"/>
                                        <p:tgtEl>
                                          <p:spTgt spid="33932"/>
                                        </p:tgtEl>
                                        <p:attrNameLst>
                                          <p:attrName>r</p:attrName>
                                        </p:attrNameLst>
                                      </p:cBhvr>
                                    </p:animRot>
                                  </p:childTnLst>
                                </p:cTn>
                              </p:par>
                              <p:par>
                                <p:cTn id="36" presetID="1" presetClass="entr" presetSubtype="0" fill="hold" grpId="14" nodeType="withEffect">
                                  <p:childTnLst>
                                    <p:set>
                                      <p:cBhvr>
                                        <p:cTn id="37" dur="1" fill="hold">
                                          <p:stCondLst>
                                            <p:cond delay="0"/>
                                          </p:stCondLst>
                                        </p:cTn>
                                        <p:tgtEl>
                                          <p:spTgt spid="33934"/>
                                        </p:tgtEl>
                                        <p:attrNameLst>
                                          <p:attrName>style.visibility</p:attrName>
                                        </p:attrNameLst>
                                      </p:cBhvr>
                                      <p:to>
                                        <p:strVal val="visible"/>
                                      </p:to>
                                    </p:set>
                                  </p:childTnLst>
                                </p:cTn>
                              </p:par>
                              <p:par>
                                <p:cTn id="38" presetID="8" presetClass="emph" presetSubtype="0" repeatCount="2000" fill="hold" grpId="15" nodeType="withEffect">
                                  <p:childTnLst>
                                    <p:animRot by="21600000">
                                      <p:cBhvr>
                                        <p:cTn id="39" dur="2000" fill="hold"/>
                                        <p:tgtEl>
                                          <p:spTgt spid="3393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Prev" delay="0">
                      <p:tgtEl>
                        <p:sldTgt/>
                      </p:tgtEl>
                    </p:cond>
                    <p:cond evt="onStopAudio" delay="0">
                      <p:tgtEl>
                        <p:sldTgt/>
                      </p:tgtEl>
                    </p:cond>
                  </p:endCondLst>
                </p:cTn>
                <p:tgtEl>
                  <p:spTgt spid="33928"/>
                </p:tgtEl>
              </p:cMediaNode>
            </p:audio>
          </p:childTnLst>
        </p:cTn>
      </p:par>
    </p:tnLst>
    <p:bldLst>
      <p:bldP spid="33911" grpId="0"/>
      <p:bldP spid="33911" grpId="1"/>
      <p:bldP spid="33915" grpId="2"/>
      <p:bldP spid="33915" grpId="3"/>
      <p:bldP spid="33929" grpId="4"/>
      <p:bldP spid="33929" grpId="5"/>
      <p:bldP spid="33930" grpId="6"/>
      <p:bldP spid="33930" grpId="7"/>
      <p:bldP spid="33931" grpId="8"/>
      <p:bldP spid="33931" grpId="9"/>
      <p:bldP spid="33932" grpId="10"/>
      <p:bldP spid="33932" grpId="11"/>
      <p:bldP spid="33933" grpId="12"/>
      <p:bldP spid="33933" grpId="13"/>
      <p:bldP spid="33934" grpId="14"/>
      <p:bldP spid="33934" grpId="15"/>
    </p:bldLst>
  </p:timing>
</p:sld>
</file>

<file path=ppt/slides/slide2.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graphicFrame>
        <p:nvGraphicFramePr>
          <p:cNvPr id="12290" name="Object 2"/>
          <p:cNvGraphicFramePr>
            <a:graphicFrameLocks noChangeAspect="1"/>
          </p:cNvGraphicFramePr>
          <p:nvPr/>
        </p:nvGraphicFramePr>
        <p:xfrm>
          <a:off x="381000" y="838200"/>
          <a:ext cx="3429000" cy="2865438"/>
        </p:xfrm>
        <a:graphic>
          <a:graphicData uri="http://schemas.openxmlformats.org/presentationml/2006/ole">
            <mc:AlternateContent xmlns:mc="http://schemas.openxmlformats.org/markup-compatibility/2006">
              <mc:Choice xmlns:v="urn:schemas-microsoft-com:vml" Requires="v">
                <p:oleObj spid="_x0000_s1038" name="Image" r:id="rId2" progId="PhotoshopElements.Image.4">
                  <p:embed/>
                </p:oleObj>
              </mc:Choice>
              <mc:Fallback>
                <p:oleObj name="Image" r:id="rId2" progId="PhotoshopElements.Image.4">
                  <p:embed/>
                  <p:pic>
                    <p:nvPicPr>
                      <p:cNvPr id="0" name="OLE substitute image"/>
                      <p:cNvPicPr/>
                      <p:nvPr/>
                    </p:nvPicPr>
                    <p:blipFill>
                      <a:blip r:embed="rId3">
                        <a:extLst>
                          <a:ext uri="{28A0092B-C50C-407E-A947-70E740481C1C}">
                            <a14:useLocalDpi xmlns:a14="http://schemas.microsoft.com/office/drawing/2010/main" val="0"/>
                          </a:ext>
                        </a:extLst>
                      </a:blip>
                      <a:stretch>
                        <a:fillRect/>
                      </a:stretch>
                    </p:blipFill>
                    <p:spPr>
                      <a:xfrm>
                        <a:off x="381000" y="838200"/>
                        <a:ext cx="3429000" cy="2865438"/>
                      </a:xfrm>
                      <a:prstGeom prst="rect">
                        <a:avLst/>
                      </a:prstGeom>
                      <a:noFill/>
                      <a:ln>
                        <a:noFill/>
                      </a:ln>
                      <a:effectLst/>
                    </p:spPr>
                  </p:pic>
                </p:oleObj>
              </mc:Fallback>
            </mc:AlternateContent>
          </a:graphicData>
        </a:graphic>
      </p:graphicFrame>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rot="10800000">
            <a:off x="4114800" y="3352800"/>
            <a:ext cx="801688"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descr="j0283734"/>
          <p:cNvPicPr>
            <a:picLocks noChangeAspect="1" noChangeArrowheads="1" noCrop="1"/>
          </p:cNvPicPr>
          <p:nvPr/>
        </p:nvPicPr>
        <p:blipFill>
          <a:blip r:embed="rId5">
            <a:extLst>
              <a:ext uri="{28A0092B-C50C-407E-A947-70E740481C1C}">
                <a14:useLocalDpi xmlns:a14="http://schemas.microsoft.com/office/drawing/2010/main" val="0"/>
              </a:ext>
            </a:extLst>
          </a:blip>
          <a:stretch>
            <a:fillRect/>
          </a:stretch>
        </p:blipFill>
        <p:spPr bwMode="auto">
          <a:xfrm>
            <a:off x="1524000" y="1828800"/>
            <a:ext cx="1600200" cy="895350"/>
          </a:xfrm>
          <a:prstGeom prst="rect">
            <a:avLst/>
          </a:prstGeom>
          <a:noFill/>
          <a:extLst>
            <a:ext uri="{909E8E84-426E-40DD-AFC4-6F175D3DCCD1}">
              <a14:hiddenFill xmlns:a14="http://schemas.microsoft.com/office/drawing/2010/main">
                <a:solidFill>
                  <a:srgbClr val="FFFFFF"/>
                </a:solidFill>
              </a14:hiddenFill>
            </a:ext>
          </a:extLst>
        </p:spPr>
      </p:pic>
      <p:sp>
        <p:nvSpPr>
          <p:cNvPr id="12293" name="Text Box 5"/>
          <p:cNvSpPr txBox="1">
            <a:spLocks noChangeArrowheads="1"/>
          </p:cNvSpPr>
          <p:nvPr/>
        </p:nvSpPr>
        <p:spPr bwMode="auto">
          <a:xfrm>
            <a:off x="2438400" y="228600"/>
            <a:ext cx="4689475" cy="457200"/>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a:t>Reading Electrical Schematics </a:t>
            </a:r>
          </a:p>
        </p:txBody>
      </p:sp>
      <p:graphicFrame>
        <p:nvGraphicFramePr>
          <p:cNvPr id="12294" name="Object 6"/>
          <p:cNvGraphicFramePr>
            <a:graphicFrameLocks noChangeAspect="1"/>
          </p:cNvGraphicFramePr>
          <p:nvPr/>
        </p:nvGraphicFramePr>
        <p:xfrm>
          <a:off x="3886200" y="1143000"/>
          <a:ext cx="5105400" cy="1752600"/>
        </p:xfrm>
        <a:graphic>
          <a:graphicData uri="http://schemas.openxmlformats.org/presentationml/2006/ole">
            <mc:AlternateContent xmlns:mc="http://schemas.openxmlformats.org/markup-compatibility/2006">
              <mc:Choice xmlns:v="urn:schemas-microsoft-com:vml" Requires="v">
                <p:oleObj spid="_x0000_s1039" name="Image" r:id="rId6" progId="PhotoshopElements.Image.4">
                  <p:embed/>
                </p:oleObj>
              </mc:Choice>
              <mc:Fallback>
                <p:oleObj name="Image" r:id="rId6" progId="PhotoshopElements.Image.4">
                  <p:embed/>
                  <p:pic>
                    <p:nvPicPr>
                      <p:cNvPr id="0" name="OLE substitute image"/>
                      <p:cNvPicPr/>
                      <p:nvPr/>
                    </p:nvPicPr>
                    <p:blipFill>
                      <a:blip r:embed="rId7">
                        <a:extLst>
                          <a:ext uri="{28A0092B-C50C-407E-A947-70E740481C1C}">
                            <a14:useLocalDpi xmlns:a14="http://schemas.microsoft.com/office/drawing/2010/main" val="0"/>
                          </a:ext>
                        </a:extLst>
                      </a:blip>
                      <a:stretch>
                        <a:fillRect/>
                      </a:stretch>
                    </p:blipFill>
                    <p:spPr>
                      <a:xfrm>
                        <a:off x="3886200" y="1143000"/>
                        <a:ext cx="5105400" cy="1752600"/>
                      </a:xfrm>
                      <a:prstGeom prst="rect">
                        <a:avLst/>
                      </a:prstGeom>
                      <a:noFill/>
                      <a:ln>
                        <a:noFill/>
                      </a:ln>
                      <a:effectLst/>
                    </p:spPr>
                  </p:pic>
                </p:oleObj>
              </mc:Fallback>
            </mc:AlternateContent>
          </a:graphicData>
        </a:graphic>
      </p:graphicFrame>
      <p:pic>
        <p:nvPicPr>
          <p:cNvPr id="12295" name="Picture 7"/>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5486400" y="5638800"/>
            <a:ext cx="587375" cy="27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6" name="Line 8"/>
          <p:cNvSpPr>
            <a:spLocks noChangeShapeType="1"/>
          </p:cNvSpPr>
          <p:nvPr/>
        </p:nvSpPr>
        <p:spPr bwMode="auto">
          <a:xfrm flipH="1">
            <a:off x="3352800" y="4191000"/>
            <a:ext cx="8382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97" name="Line 9"/>
          <p:cNvSpPr>
            <a:spLocks noChangeShapeType="1"/>
          </p:cNvSpPr>
          <p:nvPr/>
        </p:nvSpPr>
        <p:spPr bwMode="auto">
          <a:xfrm>
            <a:off x="4876800" y="4191000"/>
            <a:ext cx="2209800" cy="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12298" name="Object 10"/>
          <p:cNvGraphicFramePr>
            <a:graphicFrameLocks noChangeAspect="1"/>
          </p:cNvGraphicFramePr>
          <p:nvPr/>
        </p:nvGraphicFramePr>
        <p:xfrm>
          <a:off x="3048000" y="4038600"/>
          <a:ext cx="330200" cy="241300"/>
        </p:xfrm>
        <a:graphic>
          <a:graphicData uri="http://schemas.openxmlformats.org/presentationml/2006/ole">
            <mc:AlternateContent xmlns:mc="http://schemas.openxmlformats.org/markup-compatibility/2006">
              <mc:Choice xmlns:v="urn:schemas-microsoft-com:vml" Requires="v">
                <p:oleObj spid="_x0000_s1040" name="Image" r:id="rId9" progId="PhotoshopElements.Image.4">
                  <p:embed/>
                </p:oleObj>
              </mc:Choice>
              <mc:Fallback>
                <p:oleObj name="Image" r:id="rId9" progId="PhotoshopElements.Image.4">
                  <p:embed/>
                  <p:pic>
                    <p:nvPicPr>
                      <p:cNvPr id="0" name="OLE substitute image"/>
                      <p:cNvPicPr/>
                      <p:nvPr/>
                    </p:nvPicPr>
                    <p:blipFill>
                      <a:blip r:embed="rId10">
                        <a:extLst>
                          <a:ext uri="{28A0092B-C50C-407E-A947-70E740481C1C}">
                            <a14:useLocalDpi xmlns:a14="http://schemas.microsoft.com/office/drawing/2010/main" val="0"/>
                          </a:ext>
                        </a:extLst>
                      </a:blip>
                      <a:stretch>
                        <a:fillRect/>
                      </a:stretch>
                    </p:blipFill>
                    <p:spPr>
                      <a:xfrm>
                        <a:off x="3048000" y="4038600"/>
                        <a:ext cx="330200" cy="241300"/>
                      </a:xfrm>
                      <a:prstGeom prst="rect">
                        <a:avLst/>
                      </a:prstGeom>
                      <a:noFill/>
                      <a:ln>
                        <a:noFill/>
                      </a:ln>
                      <a:effectLst/>
                    </p:spPr>
                  </p:pic>
                </p:oleObj>
              </mc:Fallback>
            </mc:AlternateContent>
          </a:graphicData>
        </a:graphic>
      </p:graphicFrame>
      <p:sp>
        <p:nvSpPr>
          <p:cNvPr id="12299" name="Text Box 11"/>
          <p:cNvSpPr txBox="1">
            <a:spLocks noChangeArrowheads="1"/>
          </p:cNvSpPr>
          <p:nvPr/>
        </p:nvSpPr>
        <p:spPr bwMode="auto">
          <a:xfrm>
            <a:off x="3505200" y="3886200"/>
            <a:ext cx="3698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X1</a:t>
            </a:r>
          </a:p>
        </p:txBody>
      </p:sp>
      <p:sp>
        <p:nvSpPr>
          <p:cNvPr id="12300" name="Text Box 12"/>
          <p:cNvSpPr txBox="1">
            <a:spLocks noChangeArrowheads="1"/>
          </p:cNvSpPr>
          <p:nvPr/>
        </p:nvSpPr>
        <p:spPr bwMode="auto">
          <a:xfrm>
            <a:off x="5791200" y="3886200"/>
            <a:ext cx="3698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X2</a:t>
            </a:r>
          </a:p>
        </p:txBody>
      </p:sp>
      <p:pic>
        <p:nvPicPr>
          <p:cNvPr id="12301" name="Picture 13" descr="2POLE BREAKE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4038600" y="2971800"/>
            <a:ext cx="1143000" cy="469900"/>
          </a:xfrm>
          <a:prstGeom prst="rect">
            <a:avLst/>
          </a:prstGeom>
          <a:noFill/>
          <a:extLst>
            <a:ext uri="{909E8E84-426E-40DD-AFC4-6F175D3DCCD1}">
              <a14:hiddenFill xmlns:a14="http://schemas.microsoft.com/office/drawing/2010/main">
                <a:solidFill>
                  <a:srgbClr val="FFFFFF"/>
                </a:solidFill>
              </a14:hiddenFill>
            </a:ext>
          </a:extLst>
        </p:spPr>
      </p:pic>
      <p:sp>
        <p:nvSpPr>
          <p:cNvPr id="12302" name="Line 14"/>
          <p:cNvSpPr>
            <a:spLocks noChangeShapeType="1"/>
          </p:cNvSpPr>
          <p:nvPr/>
        </p:nvSpPr>
        <p:spPr bwMode="auto">
          <a:xfrm flipH="1">
            <a:off x="2133600" y="4191000"/>
            <a:ext cx="9144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03" name="Line 15"/>
          <p:cNvSpPr>
            <a:spLocks noChangeShapeType="1"/>
          </p:cNvSpPr>
          <p:nvPr/>
        </p:nvSpPr>
        <p:spPr bwMode="auto">
          <a:xfrm flipH="1">
            <a:off x="7086600" y="4191000"/>
            <a:ext cx="0" cy="22860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04" name="Line 16"/>
          <p:cNvSpPr>
            <a:spLocks noChangeShapeType="1"/>
          </p:cNvSpPr>
          <p:nvPr/>
        </p:nvSpPr>
        <p:spPr bwMode="auto">
          <a:xfrm>
            <a:off x="6858000" y="4419600"/>
            <a:ext cx="457200" cy="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05" name="Line 17"/>
          <p:cNvSpPr>
            <a:spLocks noChangeShapeType="1"/>
          </p:cNvSpPr>
          <p:nvPr/>
        </p:nvSpPr>
        <p:spPr bwMode="auto">
          <a:xfrm>
            <a:off x="6934200" y="4495800"/>
            <a:ext cx="304800" cy="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06" name="Line 18"/>
          <p:cNvSpPr>
            <a:spLocks noChangeShapeType="1"/>
          </p:cNvSpPr>
          <p:nvPr/>
        </p:nvSpPr>
        <p:spPr bwMode="auto">
          <a:xfrm>
            <a:off x="7010400" y="4572000"/>
            <a:ext cx="152400" cy="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2307" name="Picture 19"/>
          <p:cNvPicPr>
            <a:picLocks noChangeAspect="1" noChangeArrowheads="1"/>
          </p:cNvPicPr>
          <p:nvPr/>
        </p:nvPicPr>
        <p:blipFill>
          <a:blip r:embed="rId12">
            <a:grayscl/>
            <a:extLst>
              <a:ext uri="{28A0092B-C50C-407E-A947-70E740481C1C}">
                <a14:useLocalDpi xmlns:a14="http://schemas.microsoft.com/office/drawing/2010/main" val="0"/>
              </a:ext>
            </a:extLst>
          </a:blip>
          <a:stretch>
            <a:fillRect/>
          </a:stretch>
        </p:blipFill>
        <p:spPr bwMode="auto">
          <a:xfrm>
            <a:off x="5334000" y="4800600"/>
            <a:ext cx="762000"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08" name="Picture 20"/>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rot="5400000">
            <a:off x="6234906" y="4585494"/>
            <a:ext cx="331788"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09" name="Picture 21"/>
          <p:cNvPicPr>
            <a:picLocks noChangeAspect="1" noChangeArrowheads="1"/>
          </p:cNvPicPr>
          <p:nvPr/>
        </p:nvPicPr>
        <p:blipFill>
          <a:blip r:embed="rId14">
            <a:grayscl/>
            <a:extLst>
              <a:ext uri="{28A0092B-C50C-407E-A947-70E740481C1C}">
                <a14:useLocalDpi xmlns:a14="http://schemas.microsoft.com/office/drawing/2010/main" val="0"/>
              </a:ext>
            </a:extLst>
          </a:blip>
          <a:stretch>
            <a:fillRect/>
          </a:stretch>
        </p:blipFill>
        <p:spPr bwMode="auto">
          <a:xfrm>
            <a:off x="2286000" y="4724400"/>
            <a:ext cx="609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310" name="Line 22"/>
          <p:cNvSpPr>
            <a:spLocks noChangeShapeType="1"/>
          </p:cNvSpPr>
          <p:nvPr/>
        </p:nvSpPr>
        <p:spPr bwMode="auto">
          <a:xfrm flipH="1">
            <a:off x="2133600" y="4191000"/>
            <a:ext cx="0" cy="220980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11" name="Line 23"/>
          <p:cNvSpPr>
            <a:spLocks noChangeShapeType="1"/>
          </p:cNvSpPr>
          <p:nvPr/>
        </p:nvSpPr>
        <p:spPr bwMode="auto">
          <a:xfrm flipH="1">
            <a:off x="2133600" y="4953000"/>
            <a:ext cx="2286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12" name="Line 24"/>
          <p:cNvSpPr>
            <a:spLocks noChangeShapeType="1"/>
          </p:cNvSpPr>
          <p:nvPr/>
        </p:nvSpPr>
        <p:spPr bwMode="auto">
          <a:xfrm>
            <a:off x="2819400" y="4953000"/>
            <a:ext cx="4572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2313" name="Picture 25"/>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200400" y="4648200"/>
            <a:ext cx="533400"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314" name="Line 26"/>
          <p:cNvSpPr>
            <a:spLocks noChangeShapeType="1"/>
          </p:cNvSpPr>
          <p:nvPr/>
        </p:nvSpPr>
        <p:spPr bwMode="auto">
          <a:xfrm flipH="1">
            <a:off x="3657600" y="4953000"/>
            <a:ext cx="19050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15" name="Line 27"/>
          <p:cNvSpPr>
            <a:spLocks noChangeShapeType="1"/>
          </p:cNvSpPr>
          <p:nvPr/>
        </p:nvSpPr>
        <p:spPr bwMode="auto">
          <a:xfrm flipH="1">
            <a:off x="6781800" y="4191000"/>
            <a:ext cx="0" cy="266700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16" name="Text Box 28"/>
          <p:cNvSpPr txBox="1">
            <a:spLocks noChangeArrowheads="1"/>
          </p:cNvSpPr>
          <p:nvPr/>
        </p:nvSpPr>
        <p:spPr bwMode="auto">
          <a:xfrm>
            <a:off x="2286000" y="3886200"/>
            <a:ext cx="268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1</a:t>
            </a:r>
          </a:p>
        </p:txBody>
      </p:sp>
      <p:sp>
        <p:nvSpPr>
          <p:cNvPr id="12317" name="Text Box 29"/>
          <p:cNvSpPr txBox="1">
            <a:spLocks noChangeArrowheads="1"/>
          </p:cNvSpPr>
          <p:nvPr/>
        </p:nvSpPr>
        <p:spPr bwMode="auto">
          <a:xfrm>
            <a:off x="2057400" y="4648200"/>
            <a:ext cx="268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1</a:t>
            </a:r>
          </a:p>
        </p:txBody>
      </p:sp>
      <p:sp>
        <p:nvSpPr>
          <p:cNvPr id="12318" name="Text Box 30"/>
          <p:cNvSpPr txBox="1">
            <a:spLocks noChangeArrowheads="1"/>
          </p:cNvSpPr>
          <p:nvPr/>
        </p:nvSpPr>
        <p:spPr bwMode="auto">
          <a:xfrm>
            <a:off x="2895600" y="4648200"/>
            <a:ext cx="268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3</a:t>
            </a:r>
          </a:p>
        </p:txBody>
      </p:sp>
      <p:sp>
        <p:nvSpPr>
          <p:cNvPr id="12319" name="Text Box 31"/>
          <p:cNvSpPr txBox="1">
            <a:spLocks noChangeArrowheads="1"/>
          </p:cNvSpPr>
          <p:nvPr/>
        </p:nvSpPr>
        <p:spPr bwMode="auto">
          <a:xfrm>
            <a:off x="4572000" y="4648200"/>
            <a:ext cx="268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4</a:t>
            </a:r>
          </a:p>
        </p:txBody>
      </p:sp>
      <p:pic>
        <p:nvPicPr>
          <p:cNvPr id="12320" name="Picture 32"/>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124200" y="5257800"/>
            <a:ext cx="717550"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321" name="Line 33"/>
          <p:cNvSpPr>
            <a:spLocks noChangeShapeType="1"/>
          </p:cNvSpPr>
          <p:nvPr/>
        </p:nvSpPr>
        <p:spPr bwMode="auto">
          <a:xfrm flipH="1">
            <a:off x="3048000" y="5410200"/>
            <a:ext cx="3810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22" name="Line 34"/>
          <p:cNvSpPr>
            <a:spLocks noChangeShapeType="1"/>
          </p:cNvSpPr>
          <p:nvPr/>
        </p:nvSpPr>
        <p:spPr bwMode="auto">
          <a:xfrm flipH="1" flipV="1">
            <a:off x="3048000" y="4953000"/>
            <a:ext cx="0" cy="457200"/>
          </a:xfrm>
          <a:prstGeom prst="line">
            <a:avLst/>
          </a:prstGeom>
          <a:noFill/>
          <a:ln w="25400">
            <a:solidFill>
              <a:schemeClr val="tx1"/>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23" name="Line 35"/>
          <p:cNvSpPr>
            <a:spLocks noChangeShapeType="1"/>
          </p:cNvSpPr>
          <p:nvPr/>
        </p:nvSpPr>
        <p:spPr bwMode="auto">
          <a:xfrm>
            <a:off x="3505200" y="5410200"/>
            <a:ext cx="3048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24" name="Line 36"/>
          <p:cNvSpPr>
            <a:spLocks noChangeShapeType="1"/>
          </p:cNvSpPr>
          <p:nvPr/>
        </p:nvSpPr>
        <p:spPr bwMode="auto">
          <a:xfrm flipH="1" flipV="1">
            <a:off x="3810000" y="4953000"/>
            <a:ext cx="0" cy="457200"/>
          </a:xfrm>
          <a:prstGeom prst="line">
            <a:avLst/>
          </a:prstGeom>
          <a:noFill/>
          <a:ln w="25400">
            <a:solidFill>
              <a:schemeClr val="tx1"/>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25" name="Text Box 37"/>
          <p:cNvSpPr txBox="1">
            <a:spLocks noChangeArrowheads="1"/>
          </p:cNvSpPr>
          <p:nvPr/>
        </p:nvSpPr>
        <p:spPr bwMode="auto">
          <a:xfrm>
            <a:off x="3200400" y="5105400"/>
            <a:ext cx="5270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900" b="1"/>
              <a:t>M Aux</a:t>
            </a:r>
          </a:p>
        </p:txBody>
      </p:sp>
      <p:pic>
        <p:nvPicPr>
          <p:cNvPr id="12326" name="Picture 38"/>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5410200" y="5105400"/>
            <a:ext cx="715963" cy="41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327" name="Line 39"/>
          <p:cNvSpPr>
            <a:spLocks noChangeShapeType="1"/>
          </p:cNvSpPr>
          <p:nvPr/>
        </p:nvSpPr>
        <p:spPr bwMode="auto">
          <a:xfrm flipH="1">
            <a:off x="5410200" y="5334000"/>
            <a:ext cx="2286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28" name="Line 40"/>
          <p:cNvSpPr>
            <a:spLocks noChangeShapeType="1"/>
          </p:cNvSpPr>
          <p:nvPr/>
        </p:nvSpPr>
        <p:spPr bwMode="auto">
          <a:xfrm flipH="1" flipV="1">
            <a:off x="5410200" y="4953000"/>
            <a:ext cx="0" cy="381000"/>
          </a:xfrm>
          <a:prstGeom prst="line">
            <a:avLst/>
          </a:prstGeom>
          <a:noFill/>
          <a:ln w="25400">
            <a:solidFill>
              <a:schemeClr val="tx1"/>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29" name="Line 41"/>
          <p:cNvSpPr>
            <a:spLocks noChangeShapeType="1"/>
          </p:cNvSpPr>
          <p:nvPr/>
        </p:nvSpPr>
        <p:spPr bwMode="auto">
          <a:xfrm>
            <a:off x="5943600" y="5334000"/>
            <a:ext cx="838200" cy="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30" name="Line 42"/>
          <p:cNvSpPr>
            <a:spLocks noChangeShapeType="1"/>
          </p:cNvSpPr>
          <p:nvPr/>
        </p:nvSpPr>
        <p:spPr bwMode="auto">
          <a:xfrm flipH="1">
            <a:off x="5410200" y="5791200"/>
            <a:ext cx="2286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31" name="Line 43"/>
          <p:cNvSpPr>
            <a:spLocks noChangeShapeType="1"/>
          </p:cNvSpPr>
          <p:nvPr/>
        </p:nvSpPr>
        <p:spPr bwMode="auto">
          <a:xfrm flipH="1" flipV="1">
            <a:off x="5410200" y="5334000"/>
            <a:ext cx="0" cy="45720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32" name="Line 44"/>
          <p:cNvSpPr>
            <a:spLocks noChangeShapeType="1"/>
          </p:cNvSpPr>
          <p:nvPr/>
        </p:nvSpPr>
        <p:spPr bwMode="auto">
          <a:xfrm>
            <a:off x="6019800" y="5791200"/>
            <a:ext cx="762000" cy="0"/>
          </a:xfrm>
          <a:prstGeom prst="line">
            <a:avLst/>
          </a:prstGeom>
          <a:noFill/>
          <a:ln w="3175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2333" name="Picture 45"/>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124200" y="6248400"/>
            <a:ext cx="717550"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334" name="Line 46"/>
          <p:cNvSpPr>
            <a:spLocks noChangeShapeType="1"/>
          </p:cNvSpPr>
          <p:nvPr/>
        </p:nvSpPr>
        <p:spPr bwMode="auto">
          <a:xfrm flipH="1">
            <a:off x="2133600" y="6400800"/>
            <a:ext cx="12954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2335" name="Picture 47"/>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5562600" y="6248400"/>
            <a:ext cx="533400" cy="29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336" name="Line 48"/>
          <p:cNvSpPr>
            <a:spLocks noChangeShapeType="1"/>
          </p:cNvSpPr>
          <p:nvPr/>
        </p:nvSpPr>
        <p:spPr bwMode="auto">
          <a:xfrm>
            <a:off x="3581400" y="6400800"/>
            <a:ext cx="2057400" cy="0"/>
          </a:xfrm>
          <a:prstGeom prst="line">
            <a:avLst/>
          </a:prstGeom>
          <a:noFill/>
          <a:ln w="381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37" name="Line 49"/>
          <p:cNvSpPr>
            <a:spLocks noChangeShapeType="1"/>
          </p:cNvSpPr>
          <p:nvPr/>
        </p:nvSpPr>
        <p:spPr bwMode="auto">
          <a:xfrm>
            <a:off x="5943600" y="6400800"/>
            <a:ext cx="838200" cy="0"/>
          </a:xfrm>
          <a:prstGeom prst="line">
            <a:avLst/>
          </a:prstGeom>
          <a:noFill/>
          <a:ln w="3175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38" name="Text Box 50"/>
          <p:cNvSpPr txBox="1">
            <a:spLocks noChangeArrowheads="1"/>
          </p:cNvSpPr>
          <p:nvPr/>
        </p:nvSpPr>
        <p:spPr bwMode="auto">
          <a:xfrm>
            <a:off x="3276600" y="5943600"/>
            <a:ext cx="4032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CR</a:t>
            </a:r>
          </a:p>
        </p:txBody>
      </p:sp>
      <p:sp>
        <p:nvSpPr>
          <p:cNvPr id="12339" name="Text Box 51"/>
          <p:cNvSpPr txBox="1">
            <a:spLocks noChangeArrowheads="1"/>
          </p:cNvSpPr>
          <p:nvPr/>
        </p:nvSpPr>
        <p:spPr bwMode="auto">
          <a:xfrm>
            <a:off x="2514600" y="6096000"/>
            <a:ext cx="268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1</a:t>
            </a:r>
          </a:p>
        </p:txBody>
      </p:sp>
      <p:sp>
        <p:nvSpPr>
          <p:cNvPr id="12340" name="Text Box 52"/>
          <p:cNvSpPr txBox="1">
            <a:spLocks noChangeArrowheads="1"/>
          </p:cNvSpPr>
          <p:nvPr/>
        </p:nvSpPr>
        <p:spPr bwMode="auto">
          <a:xfrm>
            <a:off x="4419600" y="6096000"/>
            <a:ext cx="268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5</a:t>
            </a:r>
          </a:p>
        </p:txBody>
      </p:sp>
      <p:sp>
        <p:nvSpPr>
          <p:cNvPr id="12341" name="Text Box 53"/>
          <p:cNvSpPr txBox="1">
            <a:spLocks noChangeArrowheads="1"/>
          </p:cNvSpPr>
          <p:nvPr/>
        </p:nvSpPr>
        <p:spPr bwMode="auto">
          <a:xfrm>
            <a:off x="1676400" y="4038600"/>
            <a:ext cx="268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1</a:t>
            </a:r>
          </a:p>
        </p:txBody>
      </p:sp>
      <p:sp>
        <p:nvSpPr>
          <p:cNvPr id="12342" name="Text Box 54"/>
          <p:cNvSpPr txBox="1">
            <a:spLocks noChangeArrowheads="1"/>
          </p:cNvSpPr>
          <p:nvPr/>
        </p:nvSpPr>
        <p:spPr bwMode="auto">
          <a:xfrm>
            <a:off x="1676400" y="4800600"/>
            <a:ext cx="268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2</a:t>
            </a:r>
          </a:p>
        </p:txBody>
      </p:sp>
      <p:sp>
        <p:nvSpPr>
          <p:cNvPr id="12343" name="Text Box 55"/>
          <p:cNvSpPr txBox="1">
            <a:spLocks noChangeArrowheads="1"/>
          </p:cNvSpPr>
          <p:nvPr/>
        </p:nvSpPr>
        <p:spPr bwMode="auto">
          <a:xfrm>
            <a:off x="1676400" y="5486400"/>
            <a:ext cx="268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3</a:t>
            </a:r>
          </a:p>
        </p:txBody>
      </p:sp>
      <p:sp>
        <p:nvSpPr>
          <p:cNvPr id="12344" name="Text Box 56"/>
          <p:cNvSpPr txBox="1">
            <a:spLocks noChangeArrowheads="1"/>
          </p:cNvSpPr>
          <p:nvPr/>
        </p:nvSpPr>
        <p:spPr bwMode="auto">
          <a:xfrm>
            <a:off x="1752600" y="6248400"/>
            <a:ext cx="268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4</a:t>
            </a:r>
          </a:p>
        </p:txBody>
      </p:sp>
      <p:sp>
        <p:nvSpPr>
          <p:cNvPr id="12345" name="Text Box 57"/>
          <p:cNvSpPr txBox="1">
            <a:spLocks noChangeArrowheads="1"/>
          </p:cNvSpPr>
          <p:nvPr/>
        </p:nvSpPr>
        <p:spPr bwMode="auto">
          <a:xfrm>
            <a:off x="6781800" y="5791200"/>
            <a:ext cx="311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4,</a:t>
            </a:r>
          </a:p>
        </p:txBody>
      </p:sp>
      <p:sp>
        <p:nvSpPr>
          <p:cNvPr id="12346" name="Text Box 58"/>
          <p:cNvSpPr txBox="1">
            <a:spLocks noChangeArrowheads="1"/>
          </p:cNvSpPr>
          <p:nvPr/>
        </p:nvSpPr>
        <p:spPr bwMode="auto">
          <a:xfrm>
            <a:off x="6705600" y="5638800"/>
            <a:ext cx="4032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CR</a:t>
            </a:r>
          </a:p>
        </p:txBody>
      </p:sp>
      <p:sp>
        <p:nvSpPr>
          <p:cNvPr id="12347" name="Text Box 59"/>
          <p:cNvSpPr txBox="1">
            <a:spLocks noChangeArrowheads="1"/>
          </p:cNvSpPr>
          <p:nvPr/>
        </p:nvSpPr>
        <p:spPr bwMode="auto">
          <a:xfrm>
            <a:off x="6019800" y="6096000"/>
            <a:ext cx="6937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U SOL.</a:t>
            </a:r>
          </a:p>
        </p:txBody>
      </p:sp>
      <p:sp>
        <p:nvSpPr>
          <p:cNvPr id="12348" name="Text Box 60"/>
          <p:cNvSpPr txBox="1">
            <a:spLocks noChangeArrowheads="1"/>
          </p:cNvSpPr>
          <p:nvPr/>
        </p:nvSpPr>
        <p:spPr bwMode="auto">
          <a:xfrm>
            <a:off x="6096000" y="5105400"/>
            <a:ext cx="5127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RUN</a:t>
            </a:r>
          </a:p>
        </p:txBody>
      </p:sp>
      <p:sp>
        <p:nvSpPr>
          <p:cNvPr id="12349" name="Text Box 61"/>
          <p:cNvSpPr txBox="1">
            <a:spLocks noChangeArrowheads="1"/>
          </p:cNvSpPr>
          <p:nvPr/>
        </p:nvSpPr>
        <p:spPr bwMode="auto">
          <a:xfrm>
            <a:off x="6172200" y="4572000"/>
            <a:ext cx="3968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OL</a:t>
            </a:r>
          </a:p>
        </p:txBody>
      </p:sp>
      <p:sp>
        <p:nvSpPr>
          <p:cNvPr id="12350" name="Text Box 62"/>
          <p:cNvSpPr txBox="1">
            <a:spLocks noChangeArrowheads="1"/>
          </p:cNvSpPr>
          <p:nvPr/>
        </p:nvSpPr>
        <p:spPr bwMode="auto">
          <a:xfrm>
            <a:off x="5181600" y="2971800"/>
            <a:ext cx="487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CB2</a:t>
            </a:r>
          </a:p>
          <a:p>
            <a:r>
              <a:rPr lang="en-US" sz="1200" b="1"/>
              <a:t>10A</a:t>
            </a:r>
          </a:p>
        </p:txBody>
      </p:sp>
      <p:sp>
        <p:nvSpPr>
          <p:cNvPr id="12351" name="Text Box 63"/>
          <p:cNvSpPr txBox="1">
            <a:spLocks noChangeArrowheads="1"/>
          </p:cNvSpPr>
          <p:nvPr/>
        </p:nvSpPr>
        <p:spPr bwMode="auto">
          <a:xfrm>
            <a:off x="2971800" y="3657600"/>
            <a:ext cx="487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CB3</a:t>
            </a:r>
          </a:p>
          <a:p>
            <a:r>
              <a:rPr lang="en-US" sz="1200" b="1"/>
              <a:t>10A</a:t>
            </a:r>
          </a:p>
        </p:txBody>
      </p:sp>
      <p:sp>
        <p:nvSpPr>
          <p:cNvPr id="12352" name="Text Box 64"/>
          <p:cNvSpPr txBox="1">
            <a:spLocks noChangeArrowheads="1"/>
          </p:cNvSpPr>
          <p:nvPr/>
        </p:nvSpPr>
        <p:spPr bwMode="auto">
          <a:xfrm>
            <a:off x="4191000" y="4038600"/>
            <a:ext cx="598488"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120 VAC</a:t>
            </a:r>
          </a:p>
        </p:txBody>
      </p:sp>
      <p:sp>
        <p:nvSpPr>
          <p:cNvPr id="12353" name="Line 65"/>
          <p:cNvSpPr>
            <a:spLocks noChangeShapeType="1"/>
          </p:cNvSpPr>
          <p:nvPr/>
        </p:nvSpPr>
        <p:spPr bwMode="auto">
          <a:xfrm>
            <a:off x="4724400" y="4114800"/>
            <a:ext cx="76200" cy="0"/>
          </a:xfrm>
          <a:prstGeom prst="line">
            <a:avLst/>
          </a:prstGeom>
          <a:noFill/>
          <a:ln w="254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54" name="Line 66"/>
          <p:cNvSpPr>
            <a:spLocks noChangeShapeType="1"/>
          </p:cNvSpPr>
          <p:nvPr/>
        </p:nvSpPr>
        <p:spPr bwMode="auto">
          <a:xfrm flipH="1">
            <a:off x="4191000" y="4114800"/>
            <a:ext cx="76200" cy="0"/>
          </a:xfrm>
          <a:prstGeom prst="line">
            <a:avLst/>
          </a:prstGeom>
          <a:noFill/>
          <a:ln w="254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55" name="Text Box 67"/>
          <p:cNvSpPr txBox="1">
            <a:spLocks noChangeArrowheads="1"/>
          </p:cNvSpPr>
          <p:nvPr/>
        </p:nvSpPr>
        <p:spPr bwMode="auto">
          <a:xfrm>
            <a:off x="4267200" y="3352800"/>
            <a:ext cx="598488"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480 VAC</a:t>
            </a:r>
          </a:p>
        </p:txBody>
      </p:sp>
      <p:sp>
        <p:nvSpPr>
          <p:cNvPr id="12356" name="Line 68"/>
          <p:cNvSpPr>
            <a:spLocks noChangeShapeType="1"/>
          </p:cNvSpPr>
          <p:nvPr/>
        </p:nvSpPr>
        <p:spPr bwMode="auto">
          <a:xfrm>
            <a:off x="4800600" y="3429000"/>
            <a:ext cx="76200" cy="0"/>
          </a:xfrm>
          <a:prstGeom prst="line">
            <a:avLst/>
          </a:prstGeom>
          <a:noFill/>
          <a:ln w="254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57" name="Line 69"/>
          <p:cNvSpPr>
            <a:spLocks noChangeShapeType="1"/>
          </p:cNvSpPr>
          <p:nvPr/>
        </p:nvSpPr>
        <p:spPr bwMode="auto">
          <a:xfrm flipH="1">
            <a:off x="4267200" y="3429000"/>
            <a:ext cx="76200" cy="0"/>
          </a:xfrm>
          <a:prstGeom prst="line">
            <a:avLst/>
          </a:prstGeom>
          <a:noFill/>
          <a:ln w="254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58" name="Text Box 70"/>
          <p:cNvSpPr txBox="1">
            <a:spLocks noChangeArrowheads="1"/>
          </p:cNvSpPr>
          <p:nvPr/>
        </p:nvSpPr>
        <p:spPr bwMode="auto">
          <a:xfrm>
            <a:off x="2362200" y="4419600"/>
            <a:ext cx="4794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PB1</a:t>
            </a:r>
          </a:p>
        </p:txBody>
      </p:sp>
      <p:sp>
        <p:nvSpPr>
          <p:cNvPr id="12359" name="Text Box 71"/>
          <p:cNvSpPr txBox="1">
            <a:spLocks noChangeArrowheads="1"/>
          </p:cNvSpPr>
          <p:nvPr/>
        </p:nvSpPr>
        <p:spPr bwMode="auto">
          <a:xfrm>
            <a:off x="3200400" y="4419600"/>
            <a:ext cx="4794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PB2</a:t>
            </a:r>
          </a:p>
        </p:txBody>
      </p:sp>
      <p:sp>
        <p:nvSpPr>
          <p:cNvPr id="12360" name="Text Box 72"/>
          <p:cNvSpPr txBox="1">
            <a:spLocks noChangeArrowheads="1"/>
          </p:cNvSpPr>
          <p:nvPr/>
        </p:nvSpPr>
        <p:spPr bwMode="auto">
          <a:xfrm>
            <a:off x="4724400" y="3657600"/>
            <a:ext cx="4889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XFR</a:t>
            </a:r>
          </a:p>
        </p:txBody>
      </p:sp>
      <p:sp>
        <p:nvSpPr>
          <p:cNvPr id="12361" name="Text Box 73"/>
          <p:cNvSpPr txBox="1">
            <a:spLocks noChangeArrowheads="1"/>
          </p:cNvSpPr>
          <p:nvPr/>
        </p:nvSpPr>
        <p:spPr bwMode="auto">
          <a:xfrm>
            <a:off x="6934200" y="4648200"/>
            <a:ext cx="40957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GRD</a:t>
            </a:r>
          </a:p>
        </p:txBody>
      </p:sp>
      <p:sp>
        <p:nvSpPr>
          <p:cNvPr id="12362" name="Text Box 74"/>
          <p:cNvSpPr txBox="1">
            <a:spLocks noChangeArrowheads="1"/>
          </p:cNvSpPr>
          <p:nvPr/>
        </p:nvSpPr>
        <p:spPr bwMode="auto">
          <a:xfrm>
            <a:off x="2362200" y="4267200"/>
            <a:ext cx="5397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E-Stop </a:t>
            </a:r>
          </a:p>
        </p:txBody>
      </p:sp>
      <p:sp>
        <p:nvSpPr>
          <p:cNvPr id="12363" name="Text Box 75"/>
          <p:cNvSpPr txBox="1">
            <a:spLocks noChangeArrowheads="1"/>
          </p:cNvSpPr>
          <p:nvPr/>
        </p:nvSpPr>
        <p:spPr bwMode="auto">
          <a:xfrm>
            <a:off x="3276600" y="4267200"/>
            <a:ext cx="4445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Start </a:t>
            </a:r>
          </a:p>
        </p:txBody>
      </p:sp>
      <p:sp>
        <p:nvSpPr>
          <p:cNvPr id="12364" name="Oval 76"/>
          <p:cNvSpPr>
            <a:spLocks noChangeArrowheads="1"/>
          </p:cNvSpPr>
          <p:nvPr/>
        </p:nvSpPr>
        <p:spPr bwMode="auto">
          <a:xfrm>
            <a:off x="2286000" y="4572000"/>
            <a:ext cx="609600" cy="685800"/>
          </a:xfrm>
          <a:prstGeom prst="ellipse">
            <a:avLst/>
          </a:prstGeom>
          <a:noFill/>
          <a:ln w="38100" algn="ctr">
            <a:solidFill>
              <a:srgbClr val="339966"/>
            </a:solidFill>
            <a:round/>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65" name="Oval 77"/>
          <p:cNvSpPr>
            <a:spLocks noChangeArrowheads="1"/>
          </p:cNvSpPr>
          <p:nvPr/>
        </p:nvSpPr>
        <p:spPr bwMode="auto">
          <a:xfrm>
            <a:off x="6248400" y="4724400"/>
            <a:ext cx="381000" cy="457200"/>
          </a:xfrm>
          <a:prstGeom prst="ellipse">
            <a:avLst/>
          </a:prstGeom>
          <a:noFill/>
          <a:ln w="38100" algn="ctr">
            <a:solidFill>
              <a:srgbClr val="339966"/>
            </a:solidFill>
            <a:round/>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66" name="Oval 78"/>
          <p:cNvSpPr>
            <a:spLocks noChangeArrowheads="1"/>
          </p:cNvSpPr>
          <p:nvPr/>
        </p:nvSpPr>
        <p:spPr bwMode="auto">
          <a:xfrm>
            <a:off x="3276600" y="5181600"/>
            <a:ext cx="381000" cy="457200"/>
          </a:xfrm>
          <a:prstGeom prst="ellipse">
            <a:avLst/>
          </a:prstGeom>
          <a:noFill/>
          <a:ln w="38100" algn="ctr">
            <a:solidFill>
              <a:srgbClr val="FF0000"/>
            </a:solidFill>
            <a:round/>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67" name="Oval 79"/>
          <p:cNvSpPr>
            <a:spLocks noChangeArrowheads="1"/>
          </p:cNvSpPr>
          <p:nvPr/>
        </p:nvSpPr>
        <p:spPr bwMode="auto">
          <a:xfrm>
            <a:off x="3276600" y="6248400"/>
            <a:ext cx="381000" cy="381000"/>
          </a:xfrm>
          <a:prstGeom prst="ellipse">
            <a:avLst/>
          </a:prstGeom>
          <a:noFill/>
          <a:ln w="38100" algn="ctr">
            <a:solidFill>
              <a:srgbClr val="FF0000"/>
            </a:solidFill>
            <a:round/>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68" name="Oval 80"/>
          <p:cNvSpPr>
            <a:spLocks noChangeArrowheads="1"/>
          </p:cNvSpPr>
          <p:nvPr/>
        </p:nvSpPr>
        <p:spPr bwMode="auto">
          <a:xfrm>
            <a:off x="3124200" y="4572000"/>
            <a:ext cx="685800" cy="533400"/>
          </a:xfrm>
          <a:prstGeom prst="ellipse">
            <a:avLst/>
          </a:prstGeom>
          <a:noFill/>
          <a:ln w="38100" algn="ctr">
            <a:solidFill>
              <a:srgbClr val="FF0000"/>
            </a:solidFill>
            <a:round/>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369" name="slid1836.WAV">
            <a:hlinkClick action="ppaction://media"/>
          </p:cNvPr>
          <p:cNvPicPr>
            <a:picLocks noRot="1" noChangeAspect="1" noChangeArrowheads="1"/>
          </p:cNvPicPr>
          <p:nvPr>
            <a:wavAudioFile r:embed="rId20"/>
            <p:extLst/>
          </p:nvPr>
        </p:nvPicPr>
        <p:blipFill>
          <a:blip r:embed="rId19">
            <a:extLst>
              <a:ext uri="{28A0092B-C50C-407E-A947-70E740481C1C}">
                <a14:useLocalDpi xmlns:a14="http://schemas.microsoft.com/office/drawing/2010/main" val="0"/>
              </a:ext>
            </a:extLst>
          </a:blip>
          <a:stretch>
            <a:fillRect/>
          </a:stretch>
        </p:blipFill>
        <p:spPr bwMode="auto">
          <a:xfrm>
            <a:off x="685800" y="4648200"/>
            <a:ext cx="304800" cy="304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advTm="1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withEffect">
                                  <p:childTnLst>
                                    <p:cmd type="call" cmd="playFrom(0.0)">
                                      <p:cBhvr>
                                        <p:cTn id="6" dur="84000" fill="hold"/>
                                        <p:tgtEl>
                                          <p:spTgt spid="12369"/>
                                        </p:tgtEl>
                                      </p:cBhvr>
                                    </p:cmd>
                                  </p:childTnLst>
                                </p:cTn>
                              </p:par>
                              <p:par>
                                <p:cTn id="8" presetID="1" presetClass="entr" presetSubtype="0" fill="hold" nodeType="withEffect">
                                  <p:childTnLst>
                                    <p:set>
                                      <p:cBhvr>
                                        <p:cTn id="9" dur="1" fill="hold">
                                          <p:stCondLst>
                                            <p:cond delay="0"/>
                                          </p:stCondLst>
                                        </p:cTn>
                                        <p:tgtEl>
                                          <p:spTgt spid="12292"/>
                                        </p:tgtEl>
                                        <p:attrNameLst>
                                          <p:attrName>style.visibility</p:attrName>
                                        </p:attrNameLst>
                                      </p:cBhvr>
                                      <p:to>
                                        <p:strVal val="visible"/>
                                      </p:to>
                                    </p:set>
                                  </p:childTnLst>
                                </p:cTn>
                              </p:par>
                              <p:par>
                                <p:cTn id="10" presetID="35" presetClass="emph" presetSubtype="0" repeatCount="3000" fill="hold" grpId="20" nodeType="withEffect">
                                  <p:childTnLst>
                                    <p:anim calcmode="discrete" valueType="str">
                                      <p:cBhvr>
                                        <p:cTn id="11" dur="1000" fill="hold"/>
                                        <p:tgtEl>
                                          <p:spTgt spid="12332"/>
                                        </p:tgtEl>
                                        <p:attrNameLst>
                                          <p:attrName>style.visibility</p:attrName>
                                        </p:attrNameLst>
                                      </p:cBhvr>
                                      <p:tavLst>
                                        <p:tav tm="0">
                                          <p:val>
                                            <p:strVal val="hidden"/>
                                          </p:val>
                                        </p:tav>
                                        <p:tav tm="50000">
                                          <p:val>
                                            <p:strVal val="visible"/>
                                          </p:val>
                                        </p:tav>
                                      </p:tavLst>
                                    </p:anim>
                                  </p:childTnLst>
                                </p:cTn>
                              </p:par>
                              <p:par>
                                <p:cTn id="12" presetID="35" presetClass="emph" presetSubtype="0" repeatCount="3000" fill="hold" grpId="11" nodeType="withEffect">
                                  <p:childTnLst>
                                    <p:anim calcmode="discrete" valueType="str">
                                      <p:cBhvr>
                                        <p:cTn id="13" dur="1000" fill="hold"/>
                                        <p:tgtEl>
                                          <p:spTgt spid="12315"/>
                                        </p:tgtEl>
                                        <p:attrNameLst>
                                          <p:attrName>style.visibility</p:attrName>
                                        </p:attrNameLst>
                                      </p:cBhvr>
                                      <p:tavLst>
                                        <p:tav tm="0">
                                          <p:val>
                                            <p:strVal val="hidden"/>
                                          </p:val>
                                        </p:tav>
                                        <p:tav tm="50000">
                                          <p:val>
                                            <p:strVal val="visible"/>
                                          </p:val>
                                        </p:tav>
                                      </p:tavLst>
                                    </p:anim>
                                  </p:childTnLst>
                                </p:cTn>
                              </p:par>
                              <p:par>
                                <p:cTn id="14" presetID="35" presetClass="emph" presetSubtype="0" repeatCount="3000" fill="hold" grpId="22" nodeType="withEffect">
                                  <p:childTnLst>
                                    <p:anim calcmode="discrete" valueType="str">
                                      <p:cBhvr>
                                        <p:cTn id="15" dur="1000" fill="hold"/>
                                        <p:tgtEl>
                                          <p:spTgt spid="12336"/>
                                        </p:tgtEl>
                                        <p:attrNameLst>
                                          <p:attrName>style.visibility</p:attrName>
                                        </p:attrNameLst>
                                      </p:cBhvr>
                                      <p:tavLst>
                                        <p:tav tm="0">
                                          <p:val>
                                            <p:strVal val="hidden"/>
                                          </p:val>
                                        </p:tav>
                                        <p:tav tm="50000">
                                          <p:val>
                                            <p:strVal val="visible"/>
                                          </p:val>
                                        </p:tav>
                                      </p:tavLst>
                                    </p:anim>
                                  </p:childTnLst>
                                </p:cTn>
                              </p:par>
                              <p:par>
                                <p:cTn id="16" presetID="35" presetClass="emph" presetSubtype="0" repeatCount="3000" fill="hold" grpId="18" nodeType="withEffect">
                                  <p:childTnLst>
                                    <p:anim calcmode="discrete" valueType="str">
                                      <p:cBhvr>
                                        <p:cTn id="17" dur="1000" fill="hold"/>
                                        <p:tgtEl>
                                          <p:spTgt spid="12330"/>
                                        </p:tgtEl>
                                        <p:attrNameLst>
                                          <p:attrName>style.visibility</p:attrName>
                                        </p:attrNameLst>
                                      </p:cBhvr>
                                      <p:tavLst>
                                        <p:tav tm="0">
                                          <p:val>
                                            <p:strVal val="hidden"/>
                                          </p:val>
                                        </p:tav>
                                        <p:tav tm="50000">
                                          <p:val>
                                            <p:strVal val="visible"/>
                                          </p:val>
                                        </p:tav>
                                      </p:tavLst>
                                    </p:anim>
                                  </p:childTnLst>
                                </p:cTn>
                              </p:par>
                              <p:par>
                                <p:cTn id="18" presetID="35" presetClass="emph" presetSubtype="0" repeatCount="3000" fill="hold" grpId="19" nodeType="withEffect">
                                  <p:childTnLst>
                                    <p:anim calcmode="discrete" valueType="str">
                                      <p:cBhvr>
                                        <p:cTn id="19" dur="1000" fill="hold"/>
                                        <p:tgtEl>
                                          <p:spTgt spid="12331"/>
                                        </p:tgtEl>
                                        <p:attrNameLst>
                                          <p:attrName>style.visibility</p:attrName>
                                        </p:attrNameLst>
                                      </p:cBhvr>
                                      <p:tavLst>
                                        <p:tav tm="0">
                                          <p:val>
                                            <p:strVal val="hidden"/>
                                          </p:val>
                                        </p:tav>
                                        <p:tav tm="50000">
                                          <p:val>
                                            <p:strVal val="visible"/>
                                          </p:val>
                                        </p:tav>
                                      </p:tavLst>
                                    </p:anim>
                                  </p:childTnLst>
                                </p:cTn>
                              </p:par>
                              <p:par>
                                <p:cTn id="20" presetID="35" presetClass="emph" presetSubtype="0" repeatCount="3000" fill="hold" grpId="16" nodeType="withEffect">
                                  <p:childTnLst>
                                    <p:anim calcmode="discrete" valueType="str">
                                      <p:cBhvr>
                                        <p:cTn id="21" dur="1000" fill="hold"/>
                                        <p:tgtEl>
                                          <p:spTgt spid="12327"/>
                                        </p:tgtEl>
                                        <p:attrNameLst>
                                          <p:attrName>style.visibility</p:attrName>
                                        </p:attrNameLst>
                                      </p:cBhvr>
                                      <p:tavLst>
                                        <p:tav tm="0">
                                          <p:val>
                                            <p:strVal val="hidden"/>
                                          </p:val>
                                        </p:tav>
                                        <p:tav tm="50000">
                                          <p:val>
                                            <p:strVal val="visible"/>
                                          </p:val>
                                        </p:tav>
                                      </p:tavLst>
                                    </p:anim>
                                  </p:childTnLst>
                                </p:cTn>
                              </p:par>
                              <p:par>
                                <p:cTn id="22" presetID="35" presetClass="emph" presetSubtype="0" repeatCount="3000" fill="hold" grpId="17" nodeType="withEffect">
                                  <p:childTnLst>
                                    <p:anim calcmode="discrete" valueType="str">
                                      <p:cBhvr>
                                        <p:cTn id="23" dur="1000" fill="hold"/>
                                        <p:tgtEl>
                                          <p:spTgt spid="12328"/>
                                        </p:tgtEl>
                                        <p:attrNameLst>
                                          <p:attrName>style.visibility</p:attrName>
                                        </p:attrNameLst>
                                      </p:cBhvr>
                                      <p:tavLst>
                                        <p:tav tm="0">
                                          <p:val>
                                            <p:strVal val="hidden"/>
                                          </p:val>
                                        </p:tav>
                                        <p:tav tm="50000">
                                          <p:val>
                                            <p:strVal val="visible"/>
                                          </p:val>
                                        </p:tav>
                                      </p:tavLst>
                                    </p:anim>
                                  </p:childTnLst>
                                </p:cTn>
                              </p:par>
                              <p:par>
                                <p:cTn id="24" presetID="35" presetClass="emph" presetSubtype="0" repeatCount="3000" fill="hold" grpId="14" nodeType="withEffect">
                                  <p:childTnLst>
                                    <p:anim calcmode="discrete" valueType="str">
                                      <p:cBhvr>
                                        <p:cTn id="25" dur="1000" fill="hold"/>
                                        <p:tgtEl>
                                          <p:spTgt spid="12323"/>
                                        </p:tgtEl>
                                        <p:attrNameLst>
                                          <p:attrName>style.visibility</p:attrName>
                                        </p:attrNameLst>
                                      </p:cBhvr>
                                      <p:tavLst>
                                        <p:tav tm="0">
                                          <p:val>
                                            <p:strVal val="hidden"/>
                                          </p:val>
                                        </p:tav>
                                        <p:tav tm="50000">
                                          <p:val>
                                            <p:strVal val="visible"/>
                                          </p:val>
                                        </p:tav>
                                      </p:tavLst>
                                    </p:anim>
                                  </p:childTnLst>
                                </p:cTn>
                              </p:par>
                              <p:par>
                                <p:cTn id="26" presetID="35" presetClass="emph" presetSubtype="0" repeatCount="3000" fill="hold" grpId="12" nodeType="withEffect">
                                  <p:childTnLst>
                                    <p:anim calcmode="discrete" valueType="str">
                                      <p:cBhvr>
                                        <p:cTn id="27" dur="1000" fill="hold"/>
                                        <p:tgtEl>
                                          <p:spTgt spid="12321"/>
                                        </p:tgtEl>
                                        <p:attrNameLst>
                                          <p:attrName>style.visibility</p:attrName>
                                        </p:attrNameLst>
                                      </p:cBhvr>
                                      <p:tavLst>
                                        <p:tav tm="0">
                                          <p:val>
                                            <p:strVal val="hidden"/>
                                          </p:val>
                                        </p:tav>
                                        <p:tav tm="50000">
                                          <p:val>
                                            <p:strVal val="visible"/>
                                          </p:val>
                                        </p:tav>
                                      </p:tavLst>
                                    </p:anim>
                                  </p:childTnLst>
                                </p:cTn>
                              </p:par>
                              <p:par>
                                <p:cTn id="28" presetID="35" presetClass="emph" presetSubtype="0" repeatCount="3000" fill="hold" grpId="13" nodeType="withEffect">
                                  <p:childTnLst>
                                    <p:anim calcmode="discrete" valueType="str">
                                      <p:cBhvr>
                                        <p:cTn id="29" dur="1000" fill="hold"/>
                                        <p:tgtEl>
                                          <p:spTgt spid="12322"/>
                                        </p:tgtEl>
                                        <p:attrNameLst>
                                          <p:attrName>style.visibility</p:attrName>
                                        </p:attrNameLst>
                                      </p:cBhvr>
                                      <p:tavLst>
                                        <p:tav tm="0">
                                          <p:val>
                                            <p:strVal val="hidden"/>
                                          </p:val>
                                        </p:tav>
                                        <p:tav tm="50000">
                                          <p:val>
                                            <p:strVal val="visible"/>
                                          </p:val>
                                        </p:tav>
                                      </p:tavLst>
                                    </p:anim>
                                  </p:childTnLst>
                                </p:cTn>
                              </p:par>
                              <p:par>
                                <p:cTn id="30" presetID="35" presetClass="emph" presetSubtype="0" repeatCount="3000" fill="hold" grpId="9" nodeType="withEffect">
                                  <p:childTnLst>
                                    <p:anim calcmode="discrete" valueType="str">
                                      <p:cBhvr>
                                        <p:cTn id="31" dur="1000" fill="hold"/>
                                        <p:tgtEl>
                                          <p:spTgt spid="12312"/>
                                        </p:tgtEl>
                                        <p:attrNameLst>
                                          <p:attrName>style.visibility</p:attrName>
                                        </p:attrNameLst>
                                      </p:cBhvr>
                                      <p:tavLst>
                                        <p:tav tm="0">
                                          <p:val>
                                            <p:strVal val="hidden"/>
                                          </p:val>
                                        </p:tav>
                                        <p:tav tm="50000">
                                          <p:val>
                                            <p:strVal val="visible"/>
                                          </p:val>
                                        </p:tav>
                                      </p:tavLst>
                                    </p:anim>
                                  </p:childTnLst>
                                </p:cTn>
                              </p:par>
                              <p:par>
                                <p:cTn id="32" presetID="35" presetClass="emph" presetSubtype="0" repeatCount="3000" fill="hold" grpId="15" nodeType="withEffect">
                                  <p:childTnLst>
                                    <p:anim calcmode="discrete" valueType="str">
                                      <p:cBhvr>
                                        <p:cTn id="33" dur="1000" fill="hold"/>
                                        <p:tgtEl>
                                          <p:spTgt spid="12324"/>
                                        </p:tgtEl>
                                        <p:attrNameLst>
                                          <p:attrName>style.visibility</p:attrName>
                                        </p:attrNameLst>
                                      </p:cBhvr>
                                      <p:tavLst>
                                        <p:tav tm="0">
                                          <p:val>
                                            <p:strVal val="hidden"/>
                                          </p:val>
                                        </p:tav>
                                        <p:tav tm="50000">
                                          <p:val>
                                            <p:strVal val="visible"/>
                                          </p:val>
                                        </p:tav>
                                      </p:tavLst>
                                    </p:anim>
                                  </p:childTnLst>
                                </p:cTn>
                              </p:par>
                              <p:par>
                                <p:cTn id="34" presetID="35" presetClass="emph" presetSubtype="0" repeatCount="3000" fill="hold" grpId="1" nodeType="withEffect">
                                  <p:childTnLst>
                                    <p:anim calcmode="discrete" valueType="str">
                                      <p:cBhvr>
                                        <p:cTn id="35" dur="1000" fill="hold"/>
                                        <p:tgtEl>
                                          <p:spTgt spid="12297"/>
                                        </p:tgtEl>
                                        <p:attrNameLst>
                                          <p:attrName>style.visibility</p:attrName>
                                        </p:attrNameLst>
                                      </p:cBhvr>
                                      <p:tavLst>
                                        <p:tav tm="0">
                                          <p:val>
                                            <p:strVal val="hidden"/>
                                          </p:val>
                                        </p:tav>
                                        <p:tav tm="50000">
                                          <p:val>
                                            <p:strVal val="visible"/>
                                          </p:val>
                                        </p:tav>
                                      </p:tavLst>
                                    </p:anim>
                                  </p:childTnLst>
                                </p:cTn>
                              </p:par>
                              <p:par>
                                <p:cTn id="36" presetID="35" presetClass="emph" presetSubtype="0" repeatCount="3000" fill="hold" grpId="10" nodeType="withEffect">
                                  <p:childTnLst>
                                    <p:anim calcmode="discrete" valueType="str">
                                      <p:cBhvr>
                                        <p:cTn id="37" dur="1000" fill="hold"/>
                                        <p:tgtEl>
                                          <p:spTgt spid="12314"/>
                                        </p:tgtEl>
                                        <p:attrNameLst>
                                          <p:attrName>style.visibility</p:attrName>
                                        </p:attrNameLst>
                                      </p:cBhvr>
                                      <p:tavLst>
                                        <p:tav tm="0">
                                          <p:val>
                                            <p:strVal val="hidden"/>
                                          </p:val>
                                        </p:tav>
                                        <p:tav tm="50000">
                                          <p:val>
                                            <p:strVal val="visible"/>
                                          </p:val>
                                        </p:tav>
                                      </p:tavLst>
                                    </p:anim>
                                  </p:childTnLst>
                                </p:cTn>
                              </p:par>
                              <p:par>
                                <p:cTn id="38" presetID="35" presetClass="emph" presetSubtype="0" repeatCount="3000" fill="hold" grpId="21" nodeType="withEffect">
                                  <p:childTnLst>
                                    <p:anim calcmode="discrete" valueType="str">
                                      <p:cBhvr>
                                        <p:cTn id="39" dur="1000" fill="hold"/>
                                        <p:tgtEl>
                                          <p:spTgt spid="12334"/>
                                        </p:tgtEl>
                                        <p:attrNameLst>
                                          <p:attrName>style.visibility</p:attrName>
                                        </p:attrNameLst>
                                      </p:cBhvr>
                                      <p:tavLst>
                                        <p:tav tm="0">
                                          <p:val>
                                            <p:strVal val="hidden"/>
                                          </p:val>
                                        </p:tav>
                                        <p:tav tm="50000">
                                          <p:val>
                                            <p:strVal val="visible"/>
                                          </p:val>
                                        </p:tav>
                                      </p:tavLst>
                                    </p:anim>
                                  </p:childTnLst>
                                </p:cTn>
                              </p:par>
                              <p:par>
                                <p:cTn id="40" presetID="35" presetClass="emph" presetSubtype="0" repeatCount="3000" fill="hold" grpId="0" nodeType="withEffect">
                                  <p:childTnLst>
                                    <p:anim calcmode="discrete" valueType="str">
                                      <p:cBhvr>
                                        <p:cTn id="41" dur="1000" fill="hold"/>
                                        <p:tgtEl>
                                          <p:spTgt spid="12296"/>
                                        </p:tgtEl>
                                        <p:attrNameLst>
                                          <p:attrName>style.visibility</p:attrName>
                                        </p:attrNameLst>
                                      </p:cBhvr>
                                      <p:tavLst>
                                        <p:tav tm="0">
                                          <p:val>
                                            <p:strVal val="hidden"/>
                                          </p:val>
                                        </p:tav>
                                        <p:tav tm="50000">
                                          <p:val>
                                            <p:strVal val="visible"/>
                                          </p:val>
                                        </p:tav>
                                      </p:tavLst>
                                    </p:anim>
                                  </p:childTnLst>
                                </p:cTn>
                              </p:par>
                              <p:par>
                                <p:cTn id="42" presetID="35" presetClass="emph" presetSubtype="0" repeatCount="3000" fill="hold" grpId="2" nodeType="withEffect">
                                  <p:childTnLst>
                                    <p:anim calcmode="discrete" valueType="str">
                                      <p:cBhvr>
                                        <p:cTn id="43" dur="1000" fill="hold"/>
                                        <p:tgtEl>
                                          <p:spTgt spid="12302"/>
                                        </p:tgtEl>
                                        <p:attrNameLst>
                                          <p:attrName>style.visibility</p:attrName>
                                        </p:attrNameLst>
                                      </p:cBhvr>
                                      <p:tavLst>
                                        <p:tav tm="0">
                                          <p:val>
                                            <p:strVal val="hidden"/>
                                          </p:val>
                                        </p:tav>
                                        <p:tav tm="50000">
                                          <p:val>
                                            <p:strVal val="visible"/>
                                          </p:val>
                                        </p:tav>
                                      </p:tavLst>
                                    </p:anim>
                                  </p:childTnLst>
                                </p:cTn>
                              </p:par>
                              <p:par>
                                <p:cTn id="44" presetID="35" presetClass="emph" presetSubtype="0" repeatCount="3000" fill="hold" grpId="8" nodeType="withEffect">
                                  <p:childTnLst>
                                    <p:anim calcmode="discrete" valueType="str">
                                      <p:cBhvr>
                                        <p:cTn id="45" dur="1000" fill="hold"/>
                                        <p:tgtEl>
                                          <p:spTgt spid="12311"/>
                                        </p:tgtEl>
                                        <p:attrNameLst>
                                          <p:attrName>style.visibility</p:attrName>
                                        </p:attrNameLst>
                                      </p:cBhvr>
                                      <p:tavLst>
                                        <p:tav tm="0">
                                          <p:val>
                                            <p:strVal val="hidden"/>
                                          </p:val>
                                        </p:tav>
                                        <p:tav tm="50000">
                                          <p:val>
                                            <p:strVal val="visible"/>
                                          </p:val>
                                        </p:tav>
                                      </p:tavLst>
                                    </p:anim>
                                  </p:childTnLst>
                                </p:cTn>
                              </p:par>
                              <p:par>
                                <p:cTn id="46" presetID="35" presetClass="emph" presetSubtype="0" repeatCount="3000" fill="hold" grpId="7" nodeType="withEffect">
                                  <p:childTnLst>
                                    <p:anim calcmode="discrete" valueType="str">
                                      <p:cBhvr>
                                        <p:cTn id="47" dur="1000" fill="hold"/>
                                        <p:tgtEl>
                                          <p:spTgt spid="12310"/>
                                        </p:tgtEl>
                                        <p:attrNameLst>
                                          <p:attrName>style.visibility</p:attrName>
                                        </p:attrNameLst>
                                      </p:cBhvr>
                                      <p:tavLst>
                                        <p:tav tm="0">
                                          <p:val>
                                            <p:strVal val="hidden"/>
                                          </p:val>
                                        </p:tav>
                                        <p:tav tm="50000">
                                          <p:val>
                                            <p:strVal val="visible"/>
                                          </p:val>
                                        </p:tav>
                                      </p:tavLst>
                                    </p:anim>
                                  </p:childTnLst>
                                </p:cTn>
                              </p:par>
                              <p:par>
                                <p:cTn id="48" presetID="35" presetClass="emph" presetSubtype="0" repeatCount="3000" fill="hold" nodeType="withEffect">
                                  <p:childTnLst>
                                    <p:anim calcmode="discrete" valueType="str">
                                      <p:cBhvr>
                                        <p:cTn id="49" dur="1000" fill="hold"/>
                                        <p:tgtEl>
                                          <p:spTgt spid="12309"/>
                                        </p:tgtEl>
                                        <p:attrNameLst>
                                          <p:attrName>style.visibility</p:attrName>
                                        </p:attrNameLst>
                                      </p:cBhvr>
                                      <p:tavLst>
                                        <p:tav tm="0">
                                          <p:val>
                                            <p:strVal val="hidden"/>
                                          </p:val>
                                        </p:tav>
                                        <p:tav tm="50000">
                                          <p:val>
                                            <p:strVal val="visible"/>
                                          </p:val>
                                        </p:tav>
                                      </p:tavLst>
                                    </p:anim>
                                  </p:childTnLst>
                                </p:cTn>
                              </p:par>
                              <p:par>
                                <p:cTn id="50" presetID="35" presetClass="emph" presetSubtype="0" repeatCount="3000" fill="hold" nodeType="withEffect">
                                  <p:childTnLst>
                                    <p:anim calcmode="discrete" valueType="str">
                                      <p:cBhvr>
                                        <p:cTn id="51" dur="1000" fill="hold"/>
                                        <p:tgtEl>
                                          <p:spTgt spid="12313"/>
                                        </p:tgtEl>
                                        <p:attrNameLst>
                                          <p:attrName>style.visibility</p:attrName>
                                        </p:attrNameLst>
                                      </p:cBhvr>
                                      <p:tavLst>
                                        <p:tav tm="0">
                                          <p:val>
                                            <p:strVal val="hidden"/>
                                          </p:val>
                                        </p:tav>
                                        <p:tav tm="50000">
                                          <p:val>
                                            <p:strVal val="visible"/>
                                          </p:val>
                                        </p:tav>
                                      </p:tavLst>
                                    </p:anim>
                                  </p:childTnLst>
                                </p:cTn>
                              </p:par>
                              <p:par>
                                <p:cTn id="52" presetID="35" presetClass="emph" presetSubtype="0" repeatCount="3000" fill="hold" nodeType="withEffect">
                                  <p:childTnLst>
                                    <p:anim calcmode="discrete" valueType="str">
                                      <p:cBhvr>
                                        <p:cTn id="53" dur="1000" fill="hold"/>
                                        <p:tgtEl>
                                          <p:spTgt spid="12320"/>
                                        </p:tgtEl>
                                        <p:attrNameLst>
                                          <p:attrName>style.visibility</p:attrName>
                                        </p:attrNameLst>
                                      </p:cBhvr>
                                      <p:tavLst>
                                        <p:tav tm="0">
                                          <p:val>
                                            <p:strVal val="hidden"/>
                                          </p:val>
                                        </p:tav>
                                        <p:tav tm="50000">
                                          <p:val>
                                            <p:strVal val="visible"/>
                                          </p:val>
                                        </p:tav>
                                      </p:tavLst>
                                    </p:anim>
                                  </p:childTnLst>
                                </p:cTn>
                              </p:par>
                              <p:par>
                                <p:cTn id="54" presetID="35" presetClass="emph" presetSubtype="0" repeatCount="3000" fill="hold" nodeType="withEffect">
                                  <p:childTnLst>
                                    <p:anim calcmode="discrete" valueType="str">
                                      <p:cBhvr>
                                        <p:cTn id="55" dur="1000" fill="hold"/>
                                        <p:tgtEl>
                                          <p:spTgt spid="12333"/>
                                        </p:tgtEl>
                                        <p:attrNameLst>
                                          <p:attrName>style.visibility</p:attrName>
                                        </p:attrNameLst>
                                      </p:cBhvr>
                                      <p:tavLst>
                                        <p:tav tm="0">
                                          <p:val>
                                            <p:strVal val="hidden"/>
                                          </p:val>
                                        </p:tav>
                                        <p:tav tm="50000">
                                          <p:val>
                                            <p:strVal val="visible"/>
                                          </p:val>
                                        </p:tav>
                                      </p:tavLst>
                                    </p:anim>
                                  </p:childTnLst>
                                </p:cTn>
                              </p:par>
                              <p:par>
                                <p:cTn id="56" presetID="35" presetClass="emph" presetSubtype="0" repeatCount="3000" fill="hold" nodeType="withEffect">
                                  <p:childTnLst>
                                    <p:anim calcmode="discrete" valueType="str">
                                      <p:cBhvr>
                                        <p:cTn id="57" dur="1000" fill="hold"/>
                                        <p:tgtEl>
                                          <p:spTgt spid="12308"/>
                                        </p:tgtEl>
                                        <p:attrNameLst>
                                          <p:attrName>style.visibility</p:attrName>
                                        </p:attrNameLst>
                                      </p:cBhvr>
                                      <p:tavLst>
                                        <p:tav tm="0">
                                          <p:val>
                                            <p:strVal val="hidden"/>
                                          </p:val>
                                        </p:tav>
                                        <p:tav tm="50000">
                                          <p:val>
                                            <p:strVal val="visible"/>
                                          </p:val>
                                        </p:tav>
                                      </p:tavLst>
                                    </p:anim>
                                  </p:childTnLst>
                                </p:cTn>
                              </p:par>
                              <p:par>
                                <p:cTn id="58" presetID="35" presetClass="emph" presetSubtype="0" repeatCount="3000" fill="hold" nodeType="withEffect">
                                  <p:childTnLst>
                                    <p:anim calcmode="discrete" valueType="str">
                                      <p:cBhvr>
                                        <p:cTn id="59" dur="1000" fill="hold"/>
                                        <p:tgtEl>
                                          <p:spTgt spid="12326"/>
                                        </p:tgtEl>
                                        <p:attrNameLst>
                                          <p:attrName>style.visibility</p:attrName>
                                        </p:attrNameLst>
                                      </p:cBhvr>
                                      <p:tavLst>
                                        <p:tav tm="0">
                                          <p:val>
                                            <p:strVal val="hidden"/>
                                          </p:val>
                                        </p:tav>
                                        <p:tav tm="50000">
                                          <p:val>
                                            <p:strVal val="visible"/>
                                          </p:val>
                                        </p:tav>
                                      </p:tavLst>
                                    </p:anim>
                                  </p:childTnLst>
                                </p:cTn>
                              </p:par>
                              <p:par>
                                <p:cTn id="60" presetID="35" presetClass="emph" presetSubtype="0" repeatCount="3000" fill="hold" nodeType="withEffect">
                                  <p:childTnLst>
                                    <p:anim calcmode="discrete" valueType="str">
                                      <p:cBhvr>
                                        <p:cTn id="61" dur="1000" fill="hold"/>
                                        <p:tgtEl>
                                          <p:spTgt spid="12295"/>
                                        </p:tgtEl>
                                        <p:attrNameLst>
                                          <p:attrName>style.visibility</p:attrName>
                                        </p:attrNameLst>
                                      </p:cBhvr>
                                      <p:tavLst>
                                        <p:tav tm="0">
                                          <p:val>
                                            <p:strVal val="hidden"/>
                                          </p:val>
                                        </p:tav>
                                        <p:tav tm="50000">
                                          <p:val>
                                            <p:strVal val="visible"/>
                                          </p:val>
                                        </p:tav>
                                      </p:tavLst>
                                    </p:anim>
                                  </p:childTnLst>
                                </p:cTn>
                              </p:par>
                              <p:par>
                                <p:cTn id="62" presetID="35" presetClass="emph" presetSubtype="0" repeatCount="3000" fill="hold" nodeType="withEffect">
                                  <p:childTnLst>
                                    <p:anim calcmode="discrete" valueType="str">
                                      <p:cBhvr>
                                        <p:cTn id="63" dur="1000" fill="hold"/>
                                        <p:tgtEl>
                                          <p:spTgt spid="12307"/>
                                        </p:tgtEl>
                                        <p:attrNameLst>
                                          <p:attrName>style.visibility</p:attrName>
                                        </p:attrNameLst>
                                      </p:cBhvr>
                                      <p:tavLst>
                                        <p:tav tm="0">
                                          <p:val>
                                            <p:strVal val="hidden"/>
                                          </p:val>
                                        </p:tav>
                                        <p:tav tm="50000">
                                          <p:val>
                                            <p:strVal val="visible"/>
                                          </p:val>
                                        </p:tav>
                                      </p:tavLst>
                                    </p:anim>
                                  </p:childTnLst>
                                </p:cTn>
                              </p:par>
                              <p:par>
                                <p:cTn id="64" presetID="35" presetClass="emph" presetSubtype="0" repeatCount="3000" fill="hold" nodeType="withEffect">
                                  <p:childTnLst>
                                    <p:anim calcmode="discrete" valueType="str">
                                      <p:cBhvr>
                                        <p:cTn id="65" dur="1000" fill="hold"/>
                                        <p:tgtEl>
                                          <p:spTgt spid="12335"/>
                                        </p:tgtEl>
                                        <p:attrNameLst>
                                          <p:attrName>style.visibility</p:attrName>
                                        </p:attrNameLst>
                                      </p:cBhvr>
                                      <p:tavLst>
                                        <p:tav tm="0">
                                          <p:val>
                                            <p:strVal val="hidden"/>
                                          </p:val>
                                        </p:tav>
                                        <p:tav tm="50000">
                                          <p:val>
                                            <p:strVal val="visible"/>
                                          </p:val>
                                        </p:tav>
                                      </p:tavLst>
                                    </p:anim>
                                  </p:childTnLst>
                                </p:cTn>
                              </p:par>
                              <p:par>
                                <p:cTn id="66" presetID="35" presetClass="emph" presetSubtype="0" repeatCount="3000" fill="hold" nodeType="withEffect">
                                  <p:childTnLst>
                                    <p:anim calcmode="discrete" valueType="str">
                                      <p:cBhvr>
                                        <p:cTn id="67" dur="1000" fill="hold"/>
                                        <p:tgtEl>
                                          <p:spTgt spid="12298"/>
                                        </p:tgtEl>
                                        <p:attrNameLst>
                                          <p:attrName>style.visibility</p:attrName>
                                        </p:attrNameLst>
                                      </p:cBhvr>
                                      <p:tavLst>
                                        <p:tav tm="0">
                                          <p:val>
                                            <p:strVal val="hidden"/>
                                          </p:val>
                                        </p:tav>
                                        <p:tav tm="50000">
                                          <p:val>
                                            <p:strVal val="visible"/>
                                          </p:val>
                                        </p:tav>
                                      </p:tavLst>
                                    </p:anim>
                                  </p:childTnLst>
                                </p:cTn>
                              </p:par>
                              <p:par>
                                <p:cTn id="68" presetID="35" presetClass="emph" presetSubtype="0" repeatCount="3000" fill="hold" nodeType="withEffect">
                                  <p:childTnLst>
                                    <p:anim calcmode="discrete" valueType="str">
                                      <p:cBhvr>
                                        <p:cTn id="69" dur="1000" fill="hold"/>
                                        <p:tgtEl>
                                          <p:spTgt spid="12291"/>
                                        </p:tgtEl>
                                        <p:attrNameLst>
                                          <p:attrName>style.visibility</p:attrName>
                                        </p:attrNameLst>
                                      </p:cBhvr>
                                      <p:tavLst>
                                        <p:tav tm="0">
                                          <p:val>
                                            <p:strVal val="hidden"/>
                                          </p:val>
                                        </p:tav>
                                        <p:tav tm="50000">
                                          <p:val>
                                            <p:strVal val="visible"/>
                                          </p:val>
                                        </p:tav>
                                      </p:tavLst>
                                    </p:anim>
                                  </p:childTnLst>
                                </p:cTn>
                              </p:par>
                              <p:par>
                                <p:cTn id="70" presetID="35" presetClass="emph" presetSubtype="0" repeatCount="3000" fill="hold" nodeType="withEffect">
                                  <p:childTnLst>
                                    <p:anim calcmode="discrete" valueType="str">
                                      <p:cBhvr>
                                        <p:cTn id="71" dur="1000" fill="hold"/>
                                        <p:tgtEl>
                                          <p:spTgt spid="12301"/>
                                        </p:tgtEl>
                                        <p:attrNameLst>
                                          <p:attrName>style.visibility</p:attrName>
                                        </p:attrNameLst>
                                      </p:cBhvr>
                                      <p:tavLst>
                                        <p:tav tm="0">
                                          <p:val>
                                            <p:strVal val="hidden"/>
                                          </p:val>
                                        </p:tav>
                                        <p:tav tm="50000">
                                          <p:val>
                                            <p:strVal val="visible"/>
                                          </p:val>
                                        </p:tav>
                                      </p:tavLst>
                                    </p:anim>
                                  </p:childTnLst>
                                </p:cTn>
                              </p:par>
                              <p:par>
                                <p:cTn id="72" presetID="35" presetClass="emph" presetSubtype="0" repeatCount="3000" fill="hold" grpId="5" nodeType="withEffect">
                                  <p:childTnLst>
                                    <p:anim calcmode="discrete" valueType="str">
                                      <p:cBhvr>
                                        <p:cTn id="73" dur="1000" fill="hold"/>
                                        <p:tgtEl>
                                          <p:spTgt spid="12305"/>
                                        </p:tgtEl>
                                        <p:attrNameLst>
                                          <p:attrName>style.visibility</p:attrName>
                                        </p:attrNameLst>
                                      </p:cBhvr>
                                      <p:tavLst>
                                        <p:tav tm="0">
                                          <p:val>
                                            <p:strVal val="hidden"/>
                                          </p:val>
                                        </p:tav>
                                        <p:tav tm="50000">
                                          <p:val>
                                            <p:strVal val="visible"/>
                                          </p:val>
                                        </p:tav>
                                      </p:tavLst>
                                    </p:anim>
                                  </p:childTnLst>
                                </p:cTn>
                              </p:par>
                              <p:par>
                                <p:cTn id="74" presetID="35" presetClass="emph" presetSubtype="0" repeatCount="3000" fill="hold" grpId="4" nodeType="withEffect">
                                  <p:childTnLst>
                                    <p:anim calcmode="discrete" valueType="str">
                                      <p:cBhvr>
                                        <p:cTn id="75" dur="1000" fill="hold"/>
                                        <p:tgtEl>
                                          <p:spTgt spid="12304"/>
                                        </p:tgtEl>
                                        <p:attrNameLst>
                                          <p:attrName>style.visibility</p:attrName>
                                        </p:attrNameLst>
                                      </p:cBhvr>
                                      <p:tavLst>
                                        <p:tav tm="0">
                                          <p:val>
                                            <p:strVal val="hidden"/>
                                          </p:val>
                                        </p:tav>
                                        <p:tav tm="50000">
                                          <p:val>
                                            <p:strVal val="visible"/>
                                          </p:val>
                                        </p:tav>
                                      </p:tavLst>
                                    </p:anim>
                                  </p:childTnLst>
                                </p:cTn>
                              </p:par>
                              <p:par>
                                <p:cTn id="76" presetID="35" presetClass="emph" presetSubtype="0" repeatCount="3000" fill="hold" grpId="6" nodeType="withEffect">
                                  <p:childTnLst>
                                    <p:anim calcmode="discrete" valueType="str">
                                      <p:cBhvr>
                                        <p:cTn id="77" dur="1000" fill="hold"/>
                                        <p:tgtEl>
                                          <p:spTgt spid="12306"/>
                                        </p:tgtEl>
                                        <p:attrNameLst>
                                          <p:attrName>style.visibility</p:attrName>
                                        </p:attrNameLst>
                                      </p:cBhvr>
                                      <p:tavLst>
                                        <p:tav tm="0">
                                          <p:val>
                                            <p:strVal val="hidden"/>
                                          </p:val>
                                        </p:tav>
                                        <p:tav tm="50000">
                                          <p:val>
                                            <p:strVal val="visible"/>
                                          </p:val>
                                        </p:tav>
                                      </p:tavLst>
                                    </p:anim>
                                  </p:childTnLst>
                                </p:cTn>
                              </p:par>
                              <p:par>
                                <p:cTn id="78" presetID="35" presetClass="emph" presetSubtype="0" repeatCount="3000" fill="hold" grpId="3" nodeType="withEffect">
                                  <p:childTnLst>
                                    <p:anim calcmode="discrete" valueType="str">
                                      <p:cBhvr>
                                        <p:cTn id="79" dur="1000" fill="hold"/>
                                        <p:tgtEl>
                                          <p:spTgt spid="12303"/>
                                        </p:tgtEl>
                                        <p:attrNameLst>
                                          <p:attrName>style.visibility</p:attrName>
                                        </p:attrNameLst>
                                      </p:cBhvr>
                                      <p:tavLst>
                                        <p:tav tm="0">
                                          <p:val>
                                            <p:strVal val="hidden"/>
                                          </p:val>
                                        </p:tav>
                                        <p:tav tm="50000">
                                          <p:val>
                                            <p:strVal val="visible"/>
                                          </p:val>
                                        </p:tav>
                                      </p:tavLst>
                                    </p:anim>
                                  </p:childTnLst>
                                </p:cTn>
                              </p:par>
                              <p:par>
                                <p:cTn id="80" presetID="1" presetClass="exit" presetSubtype="0" fill="hold" nodeType="withEffect">
                                  <p:childTnLst>
                                    <p:set>
                                      <p:cBhvr>
                                        <p:cTn id="81" dur="1" fill="hold">
                                          <p:stCondLst>
                                            <p:cond delay="0"/>
                                          </p:stCondLst>
                                        </p:cTn>
                                        <p:tgtEl>
                                          <p:spTgt spid="12292"/>
                                        </p:tgtEl>
                                        <p:attrNameLst>
                                          <p:attrName>style.visibility</p:attrName>
                                        </p:attrNameLst>
                                      </p:cBhvr>
                                      <p:to>
                                        <p:strVal val="hidden"/>
                                      </p:to>
                                    </p:set>
                                  </p:childTnLst>
                                </p:cTn>
                              </p:par>
                              <p:par>
                                <p:cTn id="82" presetID="1" presetClass="entr" presetSubtype="0" fill="hold" grpId="23" nodeType="withEffect">
                                  <p:childTnLst>
                                    <p:set>
                                      <p:cBhvr>
                                        <p:cTn id="83" dur="1" fill="hold">
                                          <p:stCondLst>
                                            <p:cond delay="0"/>
                                          </p:stCondLst>
                                        </p:cTn>
                                        <p:tgtEl>
                                          <p:spTgt spid="12364"/>
                                        </p:tgtEl>
                                        <p:attrNameLst>
                                          <p:attrName>style.visibility</p:attrName>
                                        </p:attrNameLst>
                                      </p:cBhvr>
                                      <p:to>
                                        <p:strVal val="visible"/>
                                      </p:to>
                                    </p:set>
                                  </p:childTnLst>
                                </p:cTn>
                              </p:par>
                              <p:par>
                                <p:cTn id="84" presetID="1" presetClass="entr" presetSubtype="0" fill="hold" grpId="25" nodeType="withEffect">
                                  <p:childTnLst>
                                    <p:set>
                                      <p:cBhvr>
                                        <p:cTn id="85" dur="1" fill="hold">
                                          <p:stCondLst>
                                            <p:cond delay="0"/>
                                          </p:stCondLst>
                                        </p:cTn>
                                        <p:tgtEl>
                                          <p:spTgt spid="12365"/>
                                        </p:tgtEl>
                                        <p:attrNameLst>
                                          <p:attrName>style.visibility</p:attrName>
                                        </p:attrNameLst>
                                      </p:cBhvr>
                                      <p:to>
                                        <p:strVal val="visible"/>
                                      </p:to>
                                    </p:set>
                                  </p:childTnLst>
                                </p:cTn>
                              </p:par>
                              <p:par>
                                <p:cTn id="86" presetID="1" presetClass="exit" presetSubtype="0" fill="hold" grpId="24" nodeType="withEffect">
                                  <p:childTnLst>
                                    <p:set>
                                      <p:cBhvr>
                                        <p:cTn id="87" dur="1" fill="hold">
                                          <p:stCondLst>
                                            <p:cond delay="0"/>
                                          </p:stCondLst>
                                        </p:cTn>
                                        <p:tgtEl>
                                          <p:spTgt spid="12364"/>
                                        </p:tgtEl>
                                        <p:attrNameLst>
                                          <p:attrName>style.visibility</p:attrName>
                                        </p:attrNameLst>
                                      </p:cBhvr>
                                      <p:to>
                                        <p:strVal val="hidden"/>
                                      </p:to>
                                    </p:set>
                                  </p:childTnLst>
                                </p:cTn>
                              </p:par>
                              <p:par>
                                <p:cTn id="88" presetID="1" presetClass="exit" presetSubtype="0" fill="hold" grpId="26" nodeType="withEffect">
                                  <p:childTnLst>
                                    <p:set>
                                      <p:cBhvr>
                                        <p:cTn id="89" dur="1" fill="hold">
                                          <p:stCondLst>
                                            <p:cond delay="0"/>
                                          </p:stCondLst>
                                        </p:cTn>
                                        <p:tgtEl>
                                          <p:spTgt spid="12365"/>
                                        </p:tgtEl>
                                        <p:attrNameLst>
                                          <p:attrName>style.visibility</p:attrName>
                                        </p:attrNameLst>
                                      </p:cBhvr>
                                      <p:to>
                                        <p:strVal val="hidden"/>
                                      </p:to>
                                    </p:set>
                                  </p:childTnLst>
                                </p:cTn>
                              </p:par>
                              <p:par>
                                <p:cTn id="90" presetID="1" presetClass="entr" presetSubtype="0" fill="hold" grpId="31" nodeType="withEffect">
                                  <p:childTnLst>
                                    <p:set>
                                      <p:cBhvr>
                                        <p:cTn id="91" dur="1" fill="hold">
                                          <p:stCondLst>
                                            <p:cond delay="0"/>
                                          </p:stCondLst>
                                        </p:cTn>
                                        <p:tgtEl>
                                          <p:spTgt spid="12368"/>
                                        </p:tgtEl>
                                        <p:attrNameLst>
                                          <p:attrName>style.visibility</p:attrName>
                                        </p:attrNameLst>
                                      </p:cBhvr>
                                      <p:to>
                                        <p:strVal val="visible"/>
                                      </p:to>
                                    </p:set>
                                  </p:childTnLst>
                                </p:cTn>
                              </p:par>
                              <p:par>
                                <p:cTn id="92" presetID="1" presetClass="entr" presetSubtype="0" fill="hold" grpId="27" nodeType="withEffect">
                                  <p:childTnLst>
                                    <p:set>
                                      <p:cBhvr>
                                        <p:cTn id="93" dur="1" fill="hold">
                                          <p:stCondLst>
                                            <p:cond delay="0"/>
                                          </p:stCondLst>
                                        </p:cTn>
                                        <p:tgtEl>
                                          <p:spTgt spid="12366"/>
                                        </p:tgtEl>
                                        <p:attrNameLst>
                                          <p:attrName>style.visibility</p:attrName>
                                        </p:attrNameLst>
                                      </p:cBhvr>
                                      <p:to>
                                        <p:strVal val="visible"/>
                                      </p:to>
                                    </p:set>
                                  </p:childTnLst>
                                </p:cTn>
                              </p:par>
                              <p:par>
                                <p:cTn id="94" presetID="1" presetClass="entr" presetSubtype="0" fill="hold" grpId="29" nodeType="withEffect">
                                  <p:childTnLst>
                                    <p:set>
                                      <p:cBhvr>
                                        <p:cTn id="95" dur="1" fill="hold">
                                          <p:stCondLst>
                                            <p:cond delay="0"/>
                                          </p:stCondLst>
                                        </p:cTn>
                                        <p:tgtEl>
                                          <p:spTgt spid="12367"/>
                                        </p:tgtEl>
                                        <p:attrNameLst>
                                          <p:attrName>style.visibility</p:attrName>
                                        </p:attrNameLst>
                                      </p:cBhvr>
                                      <p:to>
                                        <p:strVal val="visible"/>
                                      </p:to>
                                    </p:set>
                                  </p:childTnLst>
                                </p:cTn>
                              </p:par>
                              <p:par>
                                <p:cTn id="96" presetID="1" presetClass="exit" presetSubtype="0" fill="hold" grpId="32" nodeType="withEffect">
                                  <p:childTnLst>
                                    <p:set>
                                      <p:cBhvr>
                                        <p:cTn id="97" dur="1" fill="hold">
                                          <p:stCondLst>
                                            <p:cond delay="0"/>
                                          </p:stCondLst>
                                        </p:cTn>
                                        <p:tgtEl>
                                          <p:spTgt spid="12368"/>
                                        </p:tgtEl>
                                        <p:attrNameLst>
                                          <p:attrName>style.visibility</p:attrName>
                                        </p:attrNameLst>
                                      </p:cBhvr>
                                      <p:to>
                                        <p:strVal val="hidden"/>
                                      </p:to>
                                    </p:set>
                                  </p:childTnLst>
                                </p:cTn>
                              </p:par>
                              <p:par>
                                <p:cTn id="98" presetID="1" presetClass="exit" presetSubtype="0" fill="hold" grpId="28" nodeType="withEffect">
                                  <p:childTnLst>
                                    <p:set>
                                      <p:cBhvr>
                                        <p:cTn id="99" dur="1" fill="hold">
                                          <p:stCondLst>
                                            <p:cond delay="0"/>
                                          </p:stCondLst>
                                        </p:cTn>
                                        <p:tgtEl>
                                          <p:spTgt spid="12366"/>
                                        </p:tgtEl>
                                        <p:attrNameLst>
                                          <p:attrName>style.visibility</p:attrName>
                                        </p:attrNameLst>
                                      </p:cBhvr>
                                      <p:to>
                                        <p:strVal val="hidden"/>
                                      </p:to>
                                    </p:set>
                                  </p:childTnLst>
                                </p:cTn>
                              </p:par>
                              <p:par>
                                <p:cTn id="100" presetID="1" presetClass="exit" presetSubtype="0" fill="hold" grpId="30" nodeType="withEffect">
                                  <p:childTnLst>
                                    <p:set>
                                      <p:cBhvr>
                                        <p:cTn id="101" dur="1" fill="hold">
                                          <p:stCondLst>
                                            <p:cond delay="0"/>
                                          </p:stCondLst>
                                        </p:cTn>
                                        <p:tgtEl>
                                          <p:spTgt spid="123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Prev" delay="0">
                      <p:tgtEl>
                        <p:sldTgt/>
                      </p:tgtEl>
                    </p:cond>
                    <p:cond evt="onStopAudio" delay="0">
                      <p:tgtEl>
                        <p:sldTgt/>
                      </p:tgtEl>
                    </p:cond>
                  </p:endCondLst>
                </p:cTn>
                <p:tgtEl>
                  <p:spTgt spid="12369"/>
                </p:tgtEl>
              </p:cMediaNode>
            </p:audio>
          </p:childTnLst>
        </p:cTn>
      </p:par>
    </p:tnLst>
    <p:bldLst>
      <p:bldP spid="12296" grpId="0"/>
      <p:bldP spid="12297" grpId="1"/>
      <p:bldP spid="12302" grpId="2"/>
      <p:bldP spid="12303" grpId="3"/>
      <p:bldP spid="12304" grpId="4"/>
      <p:bldP spid="12305" grpId="5"/>
      <p:bldP spid="12306" grpId="6"/>
      <p:bldP spid="12310" grpId="7"/>
      <p:bldP spid="12311" grpId="8"/>
      <p:bldP spid="12312" grpId="9"/>
      <p:bldP spid="12314" grpId="10"/>
      <p:bldP spid="12315" grpId="11"/>
      <p:bldP spid="12321" grpId="12"/>
      <p:bldP spid="12322" grpId="13"/>
      <p:bldP spid="12323" grpId="14"/>
      <p:bldP spid="12324" grpId="15"/>
      <p:bldP spid="12327" grpId="16"/>
      <p:bldP spid="12328" grpId="17"/>
      <p:bldP spid="12330" grpId="18"/>
      <p:bldP spid="12331" grpId="19"/>
      <p:bldP spid="12332" grpId="20"/>
      <p:bldP spid="12334" grpId="21"/>
      <p:bldP spid="12336" grpId="22"/>
      <p:bldP spid="12364" grpId="23"/>
      <p:bldP spid="12364" grpId="24"/>
      <p:bldP spid="12365" grpId="25"/>
      <p:bldP spid="12365" grpId="26"/>
      <p:bldP spid="12366" grpId="27"/>
      <p:bldP spid="12366" grpId="28"/>
      <p:bldP spid="12367" grpId="29"/>
      <p:bldP spid="12367" grpId="30"/>
      <p:bldP spid="12368" grpId="31"/>
      <p:bldP spid="12368" grpId="32"/>
    </p:bldLst>
  </p:timing>
</p:sld>
</file>

<file path=ppt/slides/slide3.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114800" y="2667000"/>
            <a:ext cx="801688"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81200" y="0"/>
            <a:ext cx="630238" cy="102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6" name="Line 4"/>
          <p:cNvSpPr>
            <a:spLocks noChangeShapeType="1"/>
          </p:cNvSpPr>
          <p:nvPr/>
        </p:nvSpPr>
        <p:spPr bwMode="auto">
          <a:xfrm flipH="1" flipV="1">
            <a:off x="2438400" y="990600"/>
            <a:ext cx="1588" cy="1065213"/>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7" name="Line 5"/>
          <p:cNvSpPr>
            <a:spLocks noChangeShapeType="1"/>
          </p:cNvSpPr>
          <p:nvPr/>
        </p:nvSpPr>
        <p:spPr bwMode="auto">
          <a:xfrm flipH="1">
            <a:off x="2209800" y="914400"/>
            <a:ext cx="0" cy="68580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8" name="Line 6"/>
          <p:cNvSpPr>
            <a:spLocks noChangeShapeType="1"/>
          </p:cNvSpPr>
          <p:nvPr/>
        </p:nvSpPr>
        <p:spPr bwMode="auto">
          <a:xfrm flipH="1">
            <a:off x="2057400" y="990600"/>
            <a:ext cx="0" cy="15240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9" name="Line 7"/>
          <p:cNvSpPr>
            <a:spLocks noChangeShapeType="1"/>
          </p:cNvSpPr>
          <p:nvPr/>
        </p:nvSpPr>
        <p:spPr bwMode="auto">
          <a:xfrm flipH="1" flipV="1">
            <a:off x="4876800" y="2057400"/>
            <a:ext cx="0" cy="685800"/>
          </a:xfrm>
          <a:prstGeom prst="line">
            <a:avLst/>
          </a:prstGeom>
          <a:noFill/>
          <a:ln w="25400">
            <a:solidFill>
              <a:schemeClr val="tx1"/>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0" name="Line 8"/>
          <p:cNvSpPr>
            <a:spLocks noChangeShapeType="1"/>
          </p:cNvSpPr>
          <p:nvPr/>
        </p:nvSpPr>
        <p:spPr bwMode="auto">
          <a:xfrm flipH="1" flipV="1">
            <a:off x="4191000" y="1143000"/>
            <a:ext cx="0" cy="1600200"/>
          </a:xfrm>
          <a:prstGeom prst="line">
            <a:avLst/>
          </a:prstGeom>
          <a:noFill/>
          <a:ln w="25400">
            <a:solidFill>
              <a:schemeClr val="tx1"/>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1" name="Line 9"/>
          <p:cNvSpPr>
            <a:spLocks noChangeShapeType="1"/>
          </p:cNvSpPr>
          <p:nvPr/>
        </p:nvSpPr>
        <p:spPr bwMode="auto">
          <a:xfrm flipH="1">
            <a:off x="3352800" y="3505200"/>
            <a:ext cx="8382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2" name="Line 10"/>
          <p:cNvSpPr>
            <a:spLocks noChangeShapeType="1"/>
          </p:cNvSpPr>
          <p:nvPr/>
        </p:nvSpPr>
        <p:spPr bwMode="auto">
          <a:xfrm>
            <a:off x="4876800" y="3505200"/>
            <a:ext cx="2209800" cy="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3323" name="Picture 11" descr="motor l1 l2 l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981700" y="762000"/>
            <a:ext cx="3162300" cy="1536700"/>
          </a:xfrm>
          <a:prstGeom prst="rect">
            <a:avLst/>
          </a:prstGeom>
          <a:noFill/>
          <a:extLst>
            <a:ext uri="{909E8E84-426E-40DD-AFC4-6F175D3DCCD1}">
              <a14:hiddenFill xmlns:a14="http://schemas.microsoft.com/office/drawing/2010/main">
                <a:solidFill>
                  <a:srgbClr val="FFFFFF"/>
                </a:solidFill>
              </a14:hiddenFill>
            </a:ext>
          </a:extLst>
        </p:spPr>
      </p:pic>
      <p:sp>
        <p:nvSpPr>
          <p:cNvPr id="13324" name="Line 12"/>
          <p:cNvSpPr>
            <a:spLocks noChangeShapeType="1"/>
          </p:cNvSpPr>
          <p:nvPr/>
        </p:nvSpPr>
        <p:spPr bwMode="auto">
          <a:xfrm flipH="1">
            <a:off x="2438400" y="2057400"/>
            <a:ext cx="38862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5" name="Line 13"/>
          <p:cNvSpPr>
            <a:spLocks noChangeShapeType="1"/>
          </p:cNvSpPr>
          <p:nvPr/>
        </p:nvSpPr>
        <p:spPr bwMode="auto">
          <a:xfrm>
            <a:off x="2209800" y="1600200"/>
            <a:ext cx="41148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6" name="Line 14"/>
          <p:cNvSpPr>
            <a:spLocks noChangeShapeType="1"/>
          </p:cNvSpPr>
          <p:nvPr/>
        </p:nvSpPr>
        <p:spPr bwMode="auto">
          <a:xfrm>
            <a:off x="2057400" y="1143000"/>
            <a:ext cx="43434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13327" name="Object 15"/>
          <p:cNvGraphicFramePr>
            <a:graphicFrameLocks noChangeAspect="1"/>
          </p:cNvGraphicFramePr>
          <p:nvPr/>
        </p:nvGraphicFramePr>
        <p:xfrm>
          <a:off x="3048000" y="3352800"/>
          <a:ext cx="330200" cy="241300"/>
        </p:xfrm>
        <a:graphic>
          <a:graphicData uri="http://schemas.openxmlformats.org/presentationml/2006/ole">
            <mc:AlternateContent xmlns:mc="http://schemas.openxmlformats.org/markup-compatibility/2006">
              <mc:Choice xmlns:v="urn:schemas-microsoft-com:vml" Requires="v">
                <p:oleObj spid="_x0000_s1041" name="Image" r:id="rId5" progId="PhotoshopElements.Image.4">
                  <p:embed/>
                </p:oleObj>
              </mc:Choice>
              <mc:Fallback>
                <p:oleObj name="Image" r:id="rId5" progId="PhotoshopElements.Image.4">
                  <p:embed/>
                  <p:pic>
                    <p:nvPicPr>
                      <p:cNvPr id="0" name="OLE substitute image"/>
                      <p:cNvPicPr/>
                      <p:nvPr/>
                    </p:nvPicPr>
                    <p:blipFill>
                      <a:blip r:embed="rId6">
                        <a:extLst>
                          <a:ext uri="{28A0092B-C50C-407E-A947-70E740481C1C}">
                            <a14:useLocalDpi xmlns:a14="http://schemas.microsoft.com/office/drawing/2010/main" val="0"/>
                          </a:ext>
                        </a:extLst>
                      </a:blip>
                      <a:stretch>
                        <a:fillRect/>
                      </a:stretch>
                    </p:blipFill>
                    <p:spPr>
                      <a:xfrm>
                        <a:off x="3048000" y="3352800"/>
                        <a:ext cx="330200" cy="241300"/>
                      </a:xfrm>
                      <a:prstGeom prst="rect">
                        <a:avLst/>
                      </a:prstGeom>
                      <a:noFill/>
                      <a:ln>
                        <a:noFill/>
                      </a:ln>
                      <a:effectLst/>
                    </p:spPr>
                  </p:pic>
                </p:oleObj>
              </mc:Fallback>
            </mc:AlternateContent>
          </a:graphicData>
        </a:graphic>
      </p:graphicFrame>
      <p:sp>
        <p:nvSpPr>
          <p:cNvPr id="13328" name="Text Box 16"/>
          <p:cNvSpPr txBox="1">
            <a:spLocks noChangeArrowheads="1"/>
          </p:cNvSpPr>
          <p:nvPr/>
        </p:nvSpPr>
        <p:spPr bwMode="auto">
          <a:xfrm>
            <a:off x="6248400" y="762000"/>
            <a:ext cx="43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L1</a:t>
            </a:r>
          </a:p>
        </p:txBody>
      </p:sp>
      <p:sp>
        <p:nvSpPr>
          <p:cNvPr id="13329" name="Text Box 17"/>
          <p:cNvSpPr txBox="1">
            <a:spLocks noChangeArrowheads="1"/>
          </p:cNvSpPr>
          <p:nvPr/>
        </p:nvSpPr>
        <p:spPr bwMode="auto">
          <a:xfrm>
            <a:off x="6248400" y="1219200"/>
            <a:ext cx="43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L2</a:t>
            </a:r>
          </a:p>
        </p:txBody>
      </p:sp>
      <p:sp>
        <p:nvSpPr>
          <p:cNvPr id="13330" name="Text Box 18"/>
          <p:cNvSpPr txBox="1">
            <a:spLocks noChangeArrowheads="1"/>
          </p:cNvSpPr>
          <p:nvPr/>
        </p:nvSpPr>
        <p:spPr bwMode="auto">
          <a:xfrm>
            <a:off x="6248400" y="1676400"/>
            <a:ext cx="43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L3</a:t>
            </a:r>
          </a:p>
        </p:txBody>
      </p:sp>
      <p:sp>
        <p:nvSpPr>
          <p:cNvPr id="13331" name="Text Box 19"/>
          <p:cNvSpPr txBox="1">
            <a:spLocks noChangeArrowheads="1"/>
          </p:cNvSpPr>
          <p:nvPr/>
        </p:nvSpPr>
        <p:spPr bwMode="auto">
          <a:xfrm>
            <a:off x="3565525" y="3233738"/>
            <a:ext cx="3698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X1</a:t>
            </a:r>
          </a:p>
        </p:txBody>
      </p:sp>
      <p:sp>
        <p:nvSpPr>
          <p:cNvPr id="13332" name="Text Box 20"/>
          <p:cNvSpPr txBox="1">
            <a:spLocks noChangeArrowheads="1"/>
          </p:cNvSpPr>
          <p:nvPr/>
        </p:nvSpPr>
        <p:spPr bwMode="auto">
          <a:xfrm>
            <a:off x="5013325" y="3233738"/>
            <a:ext cx="3698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X2</a:t>
            </a:r>
          </a:p>
        </p:txBody>
      </p:sp>
      <p:pic>
        <p:nvPicPr>
          <p:cNvPr id="13333" name="Picture 21" descr="2POLE BREAKE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038600" y="2286000"/>
            <a:ext cx="1143000" cy="469900"/>
          </a:xfrm>
          <a:prstGeom prst="rect">
            <a:avLst/>
          </a:prstGeom>
          <a:noFill/>
          <a:extLst>
            <a:ext uri="{909E8E84-426E-40DD-AFC4-6F175D3DCCD1}">
              <a14:hiddenFill xmlns:a14="http://schemas.microsoft.com/office/drawing/2010/main">
                <a:solidFill>
                  <a:srgbClr val="FFFFFF"/>
                </a:solidFill>
              </a14:hiddenFill>
            </a:ext>
          </a:extLst>
        </p:spPr>
      </p:pic>
      <p:sp>
        <p:nvSpPr>
          <p:cNvPr id="13334" name="Line 22"/>
          <p:cNvSpPr>
            <a:spLocks noChangeShapeType="1"/>
          </p:cNvSpPr>
          <p:nvPr/>
        </p:nvSpPr>
        <p:spPr bwMode="auto">
          <a:xfrm flipH="1">
            <a:off x="2133600" y="3505200"/>
            <a:ext cx="9144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5" name="Line 23"/>
          <p:cNvSpPr>
            <a:spLocks noChangeShapeType="1"/>
          </p:cNvSpPr>
          <p:nvPr/>
        </p:nvSpPr>
        <p:spPr bwMode="auto">
          <a:xfrm flipH="1">
            <a:off x="7086600" y="3505200"/>
            <a:ext cx="0" cy="22860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6" name="Line 24"/>
          <p:cNvSpPr>
            <a:spLocks noChangeShapeType="1"/>
          </p:cNvSpPr>
          <p:nvPr/>
        </p:nvSpPr>
        <p:spPr bwMode="auto">
          <a:xfrm>
            <a:off x="6858000" y="3733800"/>
            <a:ext cx="457200" cy="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7" name="Line 25"/>
          <p:cNvSpPr>
            <a:spLocks noChangeShapeType="1"/>
          </p:cNvSpPr>
          <p:nvPr/>
        </p:nvSpPr>
        <p:spPr bwMode="auto">
          <a:xfrm>
            <a:off x="6934200" y="3810000"/>
            <a:ext cx="304800" cy="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8" name="Line 26"/>
          <p:cNvSpPr>
            <a:spLocks noChangeShapeType="1"/>
          </p:cNvSpPr>
          <p:nvPr/>
        </p:nvSpPr>
        <p:spPr bwMode="auto">
          <a:xfrm>
            <a:off x="7010400" y="3886200"/>
            <a:ext cx="152400" cy="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9" name="Text Box 27"/>
          <p:cNvSpPr txBox="1">
            <a:spLocks noChangeArrowheads="1"/>
          </p:cNvSpPr>
          <p:nvPr/>
        </p:nvSpPr>
        <p:spPr bwMode="auto">
          <a:xfrm>
            <a:off x="2498725" y="3233738"/>
            <a:ext cx="2682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1</a:t>
            </a:r>
          </a:p>
        </p:txBody>
      </p:sp>
      <p:sp>
        <p:nvSpPr>
          <p:cNvPr id="13340" name="Text Box 28"/>
          <p:cNvSpPr txBox="1">
            <a:spLocks noChangeArrowheads="1"/>
          </p:cNvSpPr>
          <p:nvPr/>
        </p:nvSpPr>
        <p:spPr bwMode="auto">
          <a:xfrm>
            <a:off x="2574925" y="338138"/>
            <a:ext cx="487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CB1</a:t>
            </a:r>
          </a:p>
          <a:p>
            <a:r>
              <a:rPr lang="en-US" sz="1200" b="1"/>
              <a:t>30A</a:t>
            </a:r>
          </a:p>
        </p:txBody>
      </p:sp>
      <p:sp>
        <p:nvSpPr>
          <p:cNvPr id="13341" name="Text Box 29"/>
          <p:cNvSpPr txBox="1">
            <a:spLocks noChangeArrowheads="1"/>
          </p:cNvSpPr>
          <p:nvPr/>
        </p:nvSpPr>
        <p:spPr bwMode="auto">
          <a:xfrm>
            <a:off x="5165725" y="2395538"/>
            <a:ext cx="487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CB2</a:t>
            </a:r>
          </a:p>
          <a:p>
            <a:r>
              <a:rPr lang="en-US" sz="1200" b="1"/>
              <a:t>10A</a:t>
            </a:r>
          </a:p>
        </p:txBody>
      </p:sp>
      <p:sp>
        <p:nvSpPr>
          <p:cNvPr id="13342" name="Text Box 30"/>
          <p:cNvSpPr txBox="1">
            <a:spLocks noChangeArrowheads="1"/>
          </p:cNvSpPr>
          <p:nvPr/>
        </p:nvSpPr>
        <p:spPr bwMode="auto">
          <a:xfrm>
            <a:off x="2971800" y="2971800"/>
            <a:ext cx="487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CB3</a:t>
            </a:r>
          </a:p>
          <a:p>
            <a:r>
              <a:rPr lang="en-US" sz="1200" b="1"/>
              <a:t>10A</a:t>
            </a:r>
          </a:p>
        </p:txBody>
      </p:sp>
      <p:pic>
        <p:nvPicPr>
          <p:cNvPr id="13343" name="Picture 31"/>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1295400" y="152400"/>
            <a:ext cx="630238" cy="1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44" name="Text Box 32"/>
          <p:cNvSpPr txBox="1">
            <a:spLocks noChangeArrowheads="1"/>
          </p:cNvSpPr>
          <p:nvPr/>
        </p:nvSpPr>
        <p:spPr bwMode="auto">
          <a:xfrm>
            <a:off x="4191000" y="3352800"/>
            <a:ext cx="598488"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120 VAC</a:t>
            </a:r>
          </a:p>
        </p:txBody>
      </p:sp>
      <p:sp>
        <p:nvSpPr>
          <p:cNvPr id="13345" name="Line 33"/>
          <p:cNvSpPr>
            <a:spLocks noChangeShapeType="1"/>
          </p:cNvSpPr>
          <p:nvPr/>
        </p:nvSpPr>
        <p:spPr bwMode="auto">
          <a:xfrm>
            <a:off x="4724400" y="3429000"/>
            <a:ext cx="76200" cy="0"/>
          </a:xfrm>
          <a:prstGeom prst="line">
            <a:avLst/>
          </a:prstGeom>
          <a:noFill/>
          <a:ln w="254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46" name="Line 34"/>
          <p:cNvSpPr>
            <a:spLocks noChangeShapeType="1"/>
          </p:cNvSpPr>
          <p:nvPr/>
        </p:nvSpPr>
        <p:spPr bwMode="auto">
          <a:xfrm flipH="1">
            <a:off x="4191000" y="3429000"/>
            <a:ext cx="76200" cy="0"/>
          </a:xfrm>
          <a:prstGeom prst="line">
            <a:avLst/>
          </a:prstGeom>
          <a:noFill/>
          <a:ln w="254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47" name="Text Box 35"/>
          <p:cNvSpPr txBox="1">
            <a:spLocks noChangeArrowheads="1"/>
          </p:cNvSpPr>
          <p:nvPr/>
        </p:nvSpPr>
        <p:spPr bwMode="auto">
          <a:xfrm>
            <a:off x="4191000" y="2743200"/>
            <a:ext cx="598488"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480 VAC</a:t>
            </a:r>
          </a:p>
        </p:txBody>
      </p:sp>
      <p:sp>
        <p:nvSpPr>
          <p:cNvPr id="13348" name="Text Box 36"/>
          <p:cNvSpPr txBox="1">
            <a:spLocks noChangeArrowheads="1"/>
          </p:cNvSpPr>
          <p:nvPr/>
        </p:nvSpPr>
        <p:spPr bwMode="auto">
          <a:xfrm>
            <a:off x="1219200" y="342900"/>
            <a:ext cx="8001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480 VAC</a:t>
            </a:r>
          </a:p>
        </p:txBody>
      </p:sp>
      <p:sp>
        <p:nvSpPr>
          <p:cNvPr id="13349" name="Line 37"/>
          <p:cNvSpPr>
            <a:spLocks noChangeShapeType="1"/>
          </p:cNvSpPr>
          <p:nvPr/>
        </p:nvSpPr>
        <p:spPr bwMode="auto">
          <a:xfrm>
            <a:off x="4724400" y="2819400"/>
            <a:ext cx="76200" cy="0"/>
          </a:xfrm>
          <a:prstGeom prst="line">
            <a:avLst/>
          </a:prstGeom>
          <a:noFill/>
          <a:ln w="254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50" name="Line 38"/>
          <p:cNvSpPr>
            <a:spLocks noChangeShapeType="1"/>
          </p:cNvSpPr>
          <p:nvPr/>
        </p:nvSpPr>
        <p:spPr bwMode="auto">
          <a:xfrm flipH="1">
            <a:off x="4191000" y="2819400"/>
            <a:ext cx="76200" cy="0"/>
          </a:xfrm>
          <a:prstGeom prst="line">
            <a:avLst/>
          </a:prstGeom>
          <a:noFill/>
          <a:ln w="254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51" name="Text Box 39"/>
          <p:cNvSpPr txBox="1">
            <a:spLocks noChangeArrowheads="1"/>
          </p:cNvSpPr>
          <p:nvPr/>
        </p:nvSpPr>
        <p:spPr bwMode="auto">
          <a:xfrm>
            <a:off x="4724400" y="2971800"/>
            <a:ext cx="4889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XFR</a:t>
            </a:r>
          </a:p>
        </p:txBody>
      </p:sp>
      <p:sp>
        <p:nvSpPr>
          <p:cNvPr id="13352" name="Text Box 40"/>
          <p:cNvSpPr txBox="1">
            <a:spLocks noChangeArrowheads="1"/>
          </p:cNvSpPr>
          <p:nvPr/>
        </p:nvSpPr>
        <p:spPr bwMode="auto">
          <a:xfrm>
            <a:off x="6858000" y="3886200"/>
            <a:ext cx="40957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GRD</a:t>
            </a:r>
          </a:p>
        </p:txBody>
      </p:sp>
      <p:pic>
        <p:nvPicPr>
          <p:cNvPr id="13353" name="take1852.WAV">
            <a:hlinkClick action="ppaction://media"/>
          </p:cNvPr>
          <p:cNvPicPr>
            <a:picLocks noRot="1" noChangeAspect="1" noChangeArrowheads="1"/>
          </p:cNvPicPr>
          <p:nvPr>
            <a:wavAudioFile r:embed="rId10"/>
            <p:extLst/>
          </p:nvPr>
        </p:nvPicPr>
        <p:blipFill>
          <a:blip r:embed="rId9">
            <a:extLst>
              <a:ext uri="{28A0092B-C50C-407E-A947-70E740481C1C}">
                <a14:useLocalDpi xmlns:a14="http://schemas.microsoft.com/office/drawing/2010/main" val="0"/>
              </a:ext>
            </a:extLst>
          </a:blip>
          <a:stretch>
            <a:fillRect/>
          </a:stretch>
        </p:blipFill>
        <p:spPr bwMode="auto">
          <a:xfrm>
            <a:off x="8610600" y="228600"/>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13354" name="Picture 4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rot="16200000">
            <a:off x="3321844" y="30956"/>
            <a:ext cx="630238" cy="102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55" name="Rectangle 43"/>
          <p:cNvSpPr>
            <a:spLocks noChangeArrowheads="1"/>
          </p:cNvSpPr>
          <p:nvPr/>
        </p:nvSpPr>
        <p:spPr bwMode="auto">
          <a:xfrm>
            <a:off x="6934200" y="685800"/>
            <a:ext cx="381000" cy="381000"/>
          </a:xfrm>
          <a:prstGeom prst="rect">
            <a:avLst/>
          </a:prstGeom>
          <a:solidFill>
            <a:schemeClr val="bg1"/>
          </a:soli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56" name="Rectangle 44"/>
          <p:cNvSpPr>
            <a:spLocks noChangeArrowheads="1"/>
          </p:cNvSpPr>
          <p:nvPr/>
        </p:nvSpPr>
        <p:spPr bwMode="auto">
          <a:xfrm>
            <a:off x="6934200" y="1143000"/>
            <a:ext cx="381000" cy="381000"/>
          </a:xfrm>
          <a:prstGeom prst="rect">
            <a:avLst/>
          </a:prstGeom>
          <a:solidFill>
            <a:schemeClr val="bg1"/>
          </a:soli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57" name="Rectangle 45"/>
          <p:cNvSpPr>
            <a:spLocks noChangeArrowheads="1"/>
          </p:cNvSpPr>
          <p:nvPr/>
        </p:nvSpPr>
        <p:spPr bwMode="auto">
          <a:xfrm>
            <a:off x="6934200" y="1676400"/>
            <a:ext cx="304800" cy="304800"/>
          </a:xfrm>
          <a:prstGeom prst="rect">
            <a:avLst/>
          </a:prstGeom>
          <a:solidFill>
            <a:schemeClr val="bg1"/>
          </a:soli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58" name="Rectangle 46"/>
          <p:cNvSpPr>
            <a:spLocks noChangeArrowheads="1"/>
          </p:cNvSpPr>
          <p:nvPr/>
        </p:nvSpPr>
        <p:spPr bwMode="auto">
          <a:xfrm>
            <a:off x="7543800" y="838200"/>
            <a:ext cx="381000" cy="1371600"/>
          </a:xfrm>
          <a:prstGeom prst="rect">
            <a:avLst/>
          </a:prstGeom>
          <a:solidFill>
            <a:schemeClr val="bg1"/>
          </a:soli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59" name="Rectangle 47"/>
          <p:cNvSpPr>
            <a:spLocks noChangeArrowheads="1"/>
          </p:cNvSpPr>
          <p:nvPr/>
        </p:nvSpPr>
        <p:spPr bwMode="auto">
          <a:xfrm>
            <a:off x="7924800" y="838200"/>
            <a:ext cx="1219200" cy="1371600"/>
          </a:xfrm>
          <a:prstGeom prst="rect">
            <a:avLst/>
          </a:prstGeom>
          <a:solidFill>
            <a:schemeClr val="bg1"/>
          </a:soli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3360" name="Picture 48" descr="disconnect"/>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152400" y="609600"/>
            <a:ext cx="1304925" cy="1381125"/>
          </a:xfrm>
          <a:prstGeom prst="rect">
            <a:avLst/>
          </a:prstGeom>
          <a:noFill/>
          <a:extLst>
            <a:ext uri="{909E8E84-426E-40DD-AFC4-6F175D3DCCD1}">
              <a14:hiddenFill xmlns:a14="http://schemas.microsoft.com/office/drawing/2010/main">
                <a:solidFill>
                  <a:srgbClr val="FFFFFF"/>
                </a:solidFill>
              </a14:hiddenFill>
            </a:ext>
          </a:extLst>
        </p:spPr>
      </p:pic>
      <p:sp>
        <p:nvSpPr>
          <p:cNvPr id="13361" name="Text Box 49"/>
          <p:cNvSpPr txBox="1">
            <a:spLocks noChangeArrowheads="1"/>
          </p:cNvSpPr>
          <p:nvPr/>
        </p:nvSpPr>
        <p:spPr bwMode="auto">
          <a:xfrm>
            <a:off x="0" y="1981200"/>
            <a:ext cx="1454150" cy="244475"/>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b="1"/>
              <a:t>3 pole circuit breaker</a:t>
            </a:r>
          </a:p>
        </p:txBody>
      </p:sp>
      <p:graphicFrame>
        <p:nvGraphicFramePr>
          <p:cNvPr id="13362" name="Object 50"/>
          <p:cNvGraphicFramePr>
            <a:graphicFrameLocks noChangeAspect="1"/>
          </p:cNvGraphicFramePr>
          <p:nvPr/>
        </p:nvGraphicFramePr>
        <p:xfrm>
          <a:off x="3124200" y="3733800"/>
          <a:ext cx="223838" cy="895350"/>
        </p:xfrm>
        <a:graphic>
          <a:graphicData uri="http://schemas.openxmlformats.org/presentationml/2006/ole">
            <mc:AlternateContent xmlns:mc="http://schemas.openxmlformats.org/markup-compatibility/2006">
              <mc:Choice xmlns:v="urn:schemas-microsoft-com:vml" Requires="v">
                <p:oleObj spid="_x0000_s1042" name="Image" r:id="rId12" progId="PhotoshopElements.Image.4">
                  <p:embed/>
                </p:oleObj>
              </mc:Choice>
              <mc:Fallback>
                <p:oleObj name="Image" r:id="rId12" progId="PhotoshopElements.Image.4">
                  <p:embed/>
                  <p:pic>
                    <p:nvPicPr>
                      <p:cNvPr id="0" name="OLE substitute image"/>
                      <p:cNvPicPr/>
                      <p:nvPr/>
                    </p:nvPicPr>
                    <p:blipFill>
                      <a:blip r:embed="rId13">
                        <a:extLst>
                          <a:ext uri="{28A0092B-C50C-407E-A947-70E740481C1C}">
                            <a14:useLocalDpi xmlns:a14="http://schemas.microsoft.com/office/drawing/2010/main" val="0"/>
                          </a:ext>
                        </a:extLst>
                      </a:blip>
                      <a:stretch>
                        <a:fillRect/>
                      </a:stretch>
                    </p:blipFill>
                    <p:spPr>
                      <a:xfrm>
                        <a:off x="3124200" y="3733800"/>
                        <a:ext cx="223838" cy="895350"/>
                      </a:xfrm>
                      <a:prstGeom prst="rect">
                        <a:avLst/>
                      </a:prstGeom>
                      <a:noFill/>
                      <a:ln>
                        <a:noFill/>
                      </a:ln>
                      <a:effectLst/>
                    </p:spPr>
                  </p:pic>
                </p:oleObj>
              </mc:Fallback>
            </mc:AlternateContent>
          </a:graphicData>
        </a:graphic>
      </p:graphicFrame>
      <p:graphicFrame>
        <p:nvGraphicFramePr>
          <p:cNvPr id="13363" name="Object 51"/>
          <p:cNvGraphicFramePr>
            <a:graphicFrameLocks noChangeAspect="1"/>
          </p:cNvGraphicFramePr>
          <p:nvPr/>
        </p:nvGraphicFramePr>
        <p:xfrm>
          <a:off x="5791200" y="2286000"/>
          <a:ext cx="325438" cy="730250"/>
        </p:xfrm>
        <a:graphic>
          <a:graphicData uri="http://schemas.openxmlformats.org/presentationml/2006/ole">
            <mc:AlternateContent xmlns:mc="http://schemas.openxmlformats.org/markup-compatibility/2006">
              <mc:Choice xmlns:v="urn:schemas-microsoft-com:vml" Requires="v">
                <p:oleObj spid="_x0000_s1043" name="Image" r:id="rId14" progId="PhotoshopElements.Image.4">
                  <p:embed/>
                </p:oleObj>
              </mc:Choice>
              <mc:Fallback>
                <p:oleObj name="Image" r:id="rId14" progId="PhotoshopElements.Image.4">
                  <p:embed/>
                  <p:pic>
                    <p:nvPicPr>
                      <p:cNvPr id="0" name="OLE substitute image"/>
                      <p:cNvPicPr/>
                      <p:nvPr/>
                    </p:nvPicPr>
                    <p:blipFill>
                      <a:blip r:embed="rId15">
                        <a:extLst>
                          <a:ext uri="{28A0092B-C50C-407E-A947-70E740481C1C}">
                            <a14:useLocalDpi xmlns:a14="http://schemas.microsoft.com/office/drawing/2010/main" val="0"/>
                          </a:ext>
                        </a:extLst>
                      </a:blip>
                      <a:stretch>
                        <a:fillRect/>
                      </a:stretch>
                    </p:blipFill>
                    <p:spPr>
                      <a:xfrm>
                        <a:off x="5791200" y="2286000"/>
                        <a:ext cx="325438" cy="730250"/>
                      </a:xfrm>
                      <a:prstGeom prst="rect">
                        <a:avLst/>
                      </a:prstGeom>
                      <a:noFill/>
                      <a:ln>
                        <a:noFill/>
                      </a:ln>
                      <a:effectLst/>
                    </p:spPr>
                  </p:pic>
                </p:oleObj>
              </mc:Fallback>
            </mc:AlternateContent>
          </a:graphicData>
        </a:graphic>
      </p:graphicFrame>
      <p:pic>
        <p:nvPicPr>
          <p:cNvPr id="13364" name="Picture 52" descr="cntrol-transformer1"/>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886200" y="3657600"/>
            <a:ext cx="1524000" cy="1074738"/>
          </a:xfrm>
          <a:prstGeom prst="rect">
            <a:avLst/>
          </a:prstGeom>
          <a:noFill/>
          <a:extLst>
            <a:ext uri="{909E8E84-426E-40DD-AFC4-6F175D3DCCD1}">
              <a14:hiddenFill xmlns:a14="http://schemas.microsoft.com/office/drawing/2010/main">
                <a:solidFill>
                  <a:srgbClr val="FFFFFF"/>
                </a:solidFill>
              </a14:hiddenFill>
            </a:ext>
          </a:extLst>
        </p:spPr>
      </p:pic>
      <p:pic>
        <p:nvPicPr>
          <p:cNvPr id="13365" name="Picture 53" descr="starter"/>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6781800" y="2286000"/>
            <a:ext cx="1428750" cy="800100"/>
          </a:xfrm>
          <a:prstGeom prst="rect">
            <a:avLst/>
          </a:prstGeom>
          <a:noFill/>
          <a:extLst>
            <a:ext uri="{909E8E84-426E-40DD-AFC4-6F175D3DCCD1}">
              <a14:hiddenFill xmlns:a14="http://schemas.microsoft.com/office/drawing/2010/main">
                <a:solidFill>
                  <a:srgbClr val="FFFFFF"/>
                </a:solidFill>
              </a14:hiddenFill>
            </a:ext>
          </a:extLst>
        </p:spPr>
      </p:pic>
      <p:sp>
        <p:nvSpPr>
          <p:cNvPr id="13366" name="Text Box 54"/>
          <p:cNvSpPr txBox="1">
            <a:spLocks noChangeArrowheads="1"/>
          </p:cNvSpPr>
          <p:nvPr/>
        </p:nvSpPr>
        <p:spPr bwMode="auto">
          <a:xfrm>
            <a:off x="5257800" y="3048000"/>
            <a:ext cx="1454150" cy="244475"/>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b="1"/>
              <a:t>2 pole circuit breaker</a:t>
            </a:r>
          </a:p>
        </p:txBody>
      </p:sp>
      <p:sp>
        <p:nvSpPr>
          <p:cNvPr id="13367" name="Text Box 55"/>
          <p:cNvSpPr txBox="1">
            <a:spLocks noChangeArrowheads="1"/>
          </p:cNvSpPr>
          <p:nvPr/>
        </p:nvSpPr>
        <p:spPr bwMode="auto">
          <a:xfrm>
            <a:off x="2057400" y="4648200"/>
            <a:ext cx="1763713" cy="244475"/>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b="1"/>
              <a:t>Single pole circuit breaker</a:t>
            </a:r>
          </a:p>
        </p:txBody>
      </p:sp>
      <p:sp>
        <p:nvSpPr>
          <p:cNvPr id="13368" name="Text Box 56"/>
          <p:cNvSpPr txBox="1">
            <a:spLocks noChangeArrowheads="1"/>
          </p:cNvSpPr>
          <p:nvPr/>
        </p:nvSpPr>
        <p:spPr bwMode="auto">
          <a:xfrm>
            <a:off x="4038600" y="4724400"/>
            <a:ext cx="1382713" cy="244475"/>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b="1"/>
              <a:t>Control transformer</a:t>
            </a:r>
          </a:p>
        </p:txBody>
      </p:sp>
      <p:sp>
        <p:nvSpPr>
          <p:cNvPr id="13369" name="Text Box 57"/>
          <p:cNvSpPr txBox="1">
            <a:spLocks noChangeArrowheads="1"/>
          </p:cNvSpPr>
          <p:nvPr/>
        </p:nvSpPr>
        <p:spPr bwMode="auto">
          <a:xfrm>
            <a:off x="6781800" y="3048000"/>
            <a:ext cx="1577975" cy="396875"/>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b="1"/>
              <a:t>Motor starter </a:t>
            </a:r>
          </a:p>
          <a:p>
            <a:r>
              <a:rPr lang="en-US" sz="1000" b="1"/>
              <a:t>With overload attached</a:t>
            </a:r>
          </a:p>
        </p:txBody>
      </p:sp>
      <p:sp>
        <p:nvSpPr>
          <p:cNvPr id="13370" name="Text Box 58"/>
          <p:cNvSpPr txBox="1">
            <a:spLocks noChangeArrowheads="1"/>
          </p:cNvSpPr>
          <p:nvPr/>
        </p:nvSpPr>
        <p:spPr bwMode="auto">
          <a:xfrm>
            <a:off x="2286000" y="5410200"/>
            <a:ext cx="4689475" cy="457200"/>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a:t>Reading Electrical Schematics </a:t>
            </a:r>
          </a:p>
        </p:txBody>
      </p:sp>
    </p:spTree>
  </p:cSld>
  <p:clrMapOvr>
    <a:masterClrMapping/>
  </p:clrMapOvr>
  <p:transition advClick="0" advTm="1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withEffect">
                                  <p:childTnLst>
                                    <p:cmd type="call" cmd="playFrom(0.0)">
                                      <p:cBhvr>
                                        <p:cTn id="6" dur="369000" fill="hold"/>
                                        <p:tgtEl>
                                          <p:spTgt spid="13353"/>
                                        </p:tgtEl>
                                      </p:cBhvr>
                                    </p:cmd>
                                  </p:childTnLst>
                                </p:cTn>
                              </p:par>
                              <p:par>
                                <p:cTn id="8" presetID="1" presetClass="entr" presetSubtype="0" fill="hold" nodeType="withEffect">
                                  <p:childTnLst>
                                    <p:set>
                                      <p:cBhvr>
                                        <p:cTn id="9" dur="1" fill="hold">
                                          <p:stCondLst>
                                            <p:cond delay="0"/>
                                          </p:stCondLst>
                                        </p:cTn>
                                        <p:tgtEl>
                                          <p:spTgt spid="13315"/>
                                        </p:tgtEl>
                                        <p:attrNameLst>
                                          <p:attrName>style.visibility</p:attrName>
                                        </p:attrNameLst>
                                      </p:cBhvr>
                                      <p:to>
                                        <p:strVal val="visible"/>
                                      </p:to>
                                    </p:set>
                                  </p:childTnLst>
                                </p:cTn>
                              </p:par>
                              <p:par>
                                <p:cTn id="10" presetID="1" presetClass="entr" presetSubtype="0" fill="hold" nodeType="withEffect">
                                  <p:childTnLst>
                                    <p:set>
                                      <p:cBhvr>
                                        <p:cTn id="11" dur="1" fill="hold">
                                          <p:stCondLst>
                                            <p:cond delay="0"/>
                                          </p:stCondLst>
                                        </p:cTn>
                                        <p:tgtEl>
                                          <p:spTgt spid="13343"/>
                                        </p:tgtEl>
                                        <p:attrNameLst>
                                          <p:attrName>style.visibility</p:attrName>
                                        </p:attrNameLst>
                                      </p:cBhvr>
                                      <p:to>
                                        <p:strVal val="visible"/>
                                      </p:to>
                                    </p:set>
                                  </p:childTnLst>
                                </p:cTn>
                              </p:par>
                              <p:par>
                                <p:cTn id="12" presetID="1" presetClass="entr" presetSubtype="0" fill="hold" grpId="28" nodeType="withEffect">
                                  <p:childTnLst>
                                    <p:set>
                                      <p:cBhvr>
                                        <p:cTn id="13" dur="1" fill="hold">
                                          <p:stCondLst>
                                            <p:cond delay="0"/>
                                          </p:stCondLst>
                                        </p:cTn>
                                        <p:tgtEl>
                                          <p:spTgt spid="13348"/>
                                        </p:tgtEl>
                                        <p:attrNameLst>
                                          <p:attrName>style.visibility</p:attrName>
                                        </p:attrNameLst>
                                      </p:cBhvr>
                                      <p:to>
                                        <p:strVal val="visible"/>
                                      </p:to>
                                    </p:set>
                                  </p:childTnLst>
                                </p:cTn>
                              </p:par>
                              <p:par>
                                <p:cTn id="14" presetID="1" presetClass="entr" presetSubtype="0" fill="hold" grpId="21" nodeType="withEffect">
                                  <p:childTnLst>
                                    <p:set>
                                      <p:cBhvr>
                                        <p:cTn id="15" dur="1" fill="hold">
                                          <p:stCondLst>
                                            <p:cond delay="0"/>
                                          </p:stCondLst>
                                        </p:cTn>
                                        <p:tgtEl>
                                          <p:spTgt spid="13340"/>
                                        </p:tgtEl>
                                        <p:attrNameLst>
                                          <p:attrName>style.visibility</p:attrName>
                                        </p:attrNameLst>
                                      </p:cBhvr>
                                      <p:to>
                                        <p:strVal val="visible"/>
                                      </p:to>
                                    </p:set>
                                  </p:childTnLst>
                                </p:cTn>
                              </p:par>
                              <p:par>
                                <p:cTn id="16" presetID="1" presetClass="entr" presetSubtype="0" fill="hold" nodeType="withEffect">
                                  <p:childTnLst>
                                    <p:set>
                                      <p:cBhvr>
                                        <p:cTn id="17" dur="1" fill="hold">
                                          <p:stCondLst>
                                            <p:cond delay="0"/>
                                          </p:stCondLst>
                                        </p:cTn>
                                        <p:tgtEl>
                                          <p:spTgt spid="13354"/>
                                        </p:tgtEl>
                                        <p:attrNameLst>
                                          <p:attrName>style.visibility</p:attrName>
                                        </p:attrNameLst>
                                      </p:cBhvr>
                                      <p:to>
                                        <p:strVal val="visible"/>
                                      </p:to>
                                    </p:set>
                                  </p:childTnLst>
                                </p:cTn>
                              </p:par>
                              <p:par>
                                <p:cTn id="18" presetID="1" presetClass="exit" presetSubtype="0" fill="hold" nodeType="withEffect">
                                  <p:childTnLst>
                                    <p:set>
                                      <p:cBhvr>
                                        <p:cTn id="19" dur="1" fill="hold">
                                          <p:stCondLst>
                                            <p:cond delay="0"/>
                                          </p:stCondLst>
                                        </p:cTn>
                                        <p:tgtEl>
                                          <p:spTgt spid="13354"/>
                                        </p:tgtEl>
                                        <p:attrNameLst>
                                          <p:attrName>style.visibility</p:attrName>
                                        </p:attrNameLst>
                                      </p:cBhvr>
                                      <p:to>
                                        <p:strVal val="hidden"/>
                                      </p:to>
                                    </p:set>
                                  </p:childTnLst>
                                </p:cTn>
                              </p:par>
                              <p:par>
                                <p:cTn id="20" presetID="1" presetClass="entr" presetSubtype="0" fill="hold" grpId="2" nodeType="withEffect">
                                  <p:childTnLst>
                                    <p:set>
                                      <p:cBhvr>
                                        <p:cTn id="21" dur="1" fill="hold">
                                          <p:stCondLst>
                                            <p:cond delay="0"/>
                                          </p:stCondLst>
                                        </p:cTn>
                                        <p:tgtEl>
                                          <p:spTgt spid="13318"/>
                                        </p:tgtEl>
                                        <p:attrNameLst>
                                          <p:attrName>style.visibility</p:attrName>
                                        </p:attrNameLst>
                                      </p:cBhvr>
                                      <p:to>
                                        <p:strVal val="visible"/>
                                      </p:to>
                                    </p:set>
                                  </p:childTnLst>
                                </p:cTn>
                              </p:par>
                              <p:par>
                                <p:cTn id="22" presetID="1" presetClass="entr" presetSubtype="0" fill="hold" grpId="9" nodeType="withEffect">
                                  <p:childTnLst>
                                    <p:set>
                                      <p:cBhvr>
                                        <p:cTn id="23" dur="1" fill="hold">
                                          <p:stCondLst>
                                            <p:cond delay="0"/>
                                          </p:stCondLst>
                                        </p:cTn>
                                        <p:tgtEl>
                                          <p:spTgt spid="13326"/>
                                        </p:tgtEl>
                                        <p:attrNameLst>
                                          <p:attrName>style.visibility</p:attrName>
                                        </p:attrNameLst>
                                      </p:cBhvr>
                                      <p:to>
                                        <p:strVal val="visible"/>
                                      </p:to>
                                    </p:set>
                                  </p:childTnLst>
                                </p:cTn>
                              </p:par>
                              <p:par>
                                <p:cTn id="24" presetID="1" presetClass="entr" presetSubtype="0" fill="hold" grpId="10" nodeType="withEffect">
                                  <p:childTnLst>
                                    <p:set>
                                      <p:cBhvr>
                                        <p:cTn id="25" dur="1" fill="hold">
                                          <p:stCondLst>
                                            <p:cond delay="0"/>
                                          </p:stCondLst>
                                        </p:cTn>
                                        <p:tgtEl>
                                          <p:spTgt spid="13328"/>
                                        </p:tgtEl>
                                        <p:attrNameLst>
                                          <p:attrName>style.visibility</p:attrName>
                                        </p:attrNameLst>
                                      </p:cBhvr>
                                      <p:to>
                                        <p:strVal val="visible"/>
                                      </p:to>
                                    </p:set>
                                  </p:childTnLst>
                                </p:cTn>
                              </p:par>
                              <p:par>
                                <p:cTn id="26" presetID="1" presetClass="entr" presetSubtype="0" fill="hold" grpId="1" nodeType="withEffect">
                                  <p:childTnLst>
                                    <p:set>
                                      <p:cBhvr>
                                        <p:cTn id="27" dur="1" fill="hold">
                                          <p:stCondLst>
                                            <p:cond delay="0"/>
                                          </p:stCondLst>
                                        </p:cTn>
                                        <p:tgtEl>
                                          <p:spTgt spid="13317"/>
                                        </p:tgtEl>
                                        <p:attrNameLst>
                                          <p:attrName>style.visibility</p:attrName>
                                        </p:attrNameLst>
                                      </p:cBhvr>
                                      <p:to>
                                        <p:strVal val="visible"/>
                                      </p:to>
                                    </p:set>
                                  </p:childTnLst>
                                </p:cTn>
                              </p:par>
                              <p:par>
                                <p:cTn id="28" presetID="1" presetClass="entr" presetSubtype="0" fill="hold" grpId="8" nodeType="withEffect">
                                  <p:childTnLst>
                                    <p:set>
                                      <p:cBhvr>
                                        <p:cTn id="29" dur="1" fill="hold">
                                          <p:stCondLst>
                                            <p:cond delay="0"/>
                                          </p:stCondLst>
                                        </p:cTn>
                                        <p:tgtEl>
                                          <p:spTgt spid="13325"/>
                                        </p:tgtEl>
                                        <p:attrNameLst>
                                          <p:attrName>style.visibility</p:attrName>
                                        </p:attrNameLst>
                                      </p:cBhvr>
                                      <p:to>
                                        <p:strVal val="visible"/>
                                      </p:to>
                                    </p:set>
                                  </p:childTnLst>
                                </p:cTn>
                              </p:par>
                              <p:par>
                                <p:cTn id="30" presetID="1" presetClass="entr" presetSubtype="0" fill="hold" grpId="11" nodeType="withEffect">
                                  <p:childTnLst>
                                    <p:set>
                                      <p:cBhvr>
                                        <p:cTn id="31" dur="1" fill="hold">
                                          <p:stCondLst>
                                            <p:cond delay="0"/>
                                          </p:stCondLst>
                                        </p:cTn>
                                        <p:tgtEl>
                                          <p:spTgt spid="13329"/>
                                        </p:tgtEl>
                                        <p:attrNameLst>
                                          <p:attrName>style.visibility</p:attrName>
                                        </p:attrNameLst>
                                      </p:cBhvr>
                                      <p:to>
                                        <p:strVal val="visible"/>
                                      </p:to>
                                    </p:set>
                                  </p:childTnLst>
                                </p:cTn>
                              </p:par>
                              <p:par>
                                <p:cTn id="32" presetID="1" presetClass="entr" presetSubtype="0" fill="hold" grpId="0" nodeType="withEffect">
                                  <p:childTnLst>
                                    <p:set>
                                      <p:cBhvr>
                                        <p:cTn id="33" dur="1" fill="hold">
                                          <p:stCondLst>
                                            <p:cond delay="0"/>
                                          </p:stCondLst>
                                        </p:cTn>
                                        <p:tgtEl>
                                          <p:spTgt spid="13316"/>
                                        </p:tgtEl>
                                        <p:attrNameLst>
                                          <p:attrName>style.visibility</p:attrName>
                                        </p:attrNameLst>
                                      </p:cBhvr>
                                      <p:to>
                                        <p:strVal val="visible"/>
                                      </p:to>
                                    </p:set>
                                  </p:childTnLst>
                                </p:cTn>
                              </p:par>
                              <p:par>
                                <p:cTn id="34" presetID="1" presetClass="entr" presetSubtype="0" fill="hold" grpId="7" nodeType="withEffect">
                                  <p:childTnLst>
                                    <p:set>
                                      <p:cBhvr>
                                        <p:cTn id="35" dur="1" fill="hold">
                                          <p:stCondLst>
                                            <p:cond delay="0"/>
                                          </p:stCondLst>
                                        </p:cTn>
                                        <p:tgtEl>
                                          <p:spTgt spid="13324"/>
                                        </p:tgtEl>
                                        <p:attrNameLst>
                                          <p:attrName>style.visibility</p:attrName>
                                        </p:attrNameLst>
                                      </p:cBhvr>
                                      <p:to>
                                        <p:strVal val="visible"/>
                                      </p:to>
                                    </p:set>
                                  </p:childTnLst>
                                </p:cTn>
                              </p:par>
                              <p:par>
                                <p:cTn id="36" presetID="1" presetClass="entr" presetSubtype="0" fill="hold" grpId="12" nodeType="withEffect">
                                  <p:childTnLst>
                                    <p:set>
                                      <p:cBhvr>
                                        <p:cTn id="37" dur="1" fill="hold">
                                          <p:stCondLst>
                                            <p:cond delay="0"/>
                                          </p:stCondLst>
                                        </p:cTn>
                                        <p:tgtEl>
                                          <p:spTgt spid="13330"/>
                                        </p:tgtEl>
                                        <p:attrNameLst>
                                          <p:attrName>style.visibility</p:attrName>
                                        </p:attrNameLst>
                                      </p:cBhvr>
                                      <p:to>
                                        <p:strVal val="visible"/>
                                      </p:to>
                                    </p:set>
                                  </p:childTnLst>
                                </p:cTn>
                              </p:par>
                              <p:par>
                                <p:cTn id="38" presetID="1" presetClass="entr" presetSubtype="0" fill="hold" nodeType="withEffect">
                                  <p:childTnLst>
                                    <p:set>
                                      <p:cBhvr>
                                        <p:cTn id="39" dur="1" fill="hold">
                                          <p:stCondLst>
                                            <p:cond delay="0"/>
                                          </p:stCondLst>
                                        </p:cTn>
                                        <p:tgtEl>
                                          <p:spTgt spid="13323"/>
                                        </p:tgtEl>
                                        <p:attrNameLst>
                                          <p:attrName>style.visibility</p:attrName>
                                        </p:attrNameLst>
                                      </p:cBhvr>
                                      <p:to>
                                        <p:strVal val="visible"/>
                                      </p:to>
                                    </p:set>
                                  </p:childTnLst>
                                </p:cTn>
                              </p:par>
                              <p:par>
                                <p:cTn id="40" presetID="1" presetClass="entr" presetSubtype="0" fill="hold" grpId="33" nodeType="withEffect">
                                  <p:childTnLst>
                                    <p:set>
                                      <p:cBhvr>
                                        <p:cTn id="41" dur="1" fill="hold">
                                          <p:stCondLst>
                                            <p:cond delay="0"/>
                                          </p:stCondLst>
                                        </p:cTn>
                                        <p:tgtEl>
                                          <p:spTgt spid="13355"/>
                                        </p:tgtEl>
                                        <p:attrNameLst>
                                          <p:attrName>style.visibility</p:attrName>
                                        </p:attrNameLst>
                                      </p:cBhvr>
                                      <p:to>
                                        <p:strVal val="visible"/>
                                      </p:to>
                                    </p:set>
                                  </p:childTnLst>
                                </p:cTn>
                              </p:par>
                              <p:par>
                                <p:cTn id="42" presetID="1" presetClass="entr" presetSubtype="0" fill="hold" grpId="34" nodeType="withEffect">
                                  <p:childTnLst>
                                    <p:set>
                                      <p:cBhvr>
                                        <p:cTn id="43" dur="1" fill="hold">
                                          <p:stCondLst>
                                            <p:cond delay="0"/>
                                          </p:stCondLst>
                                        </p:cTn>
                                        <p:tgtEl>
                                          <p:spTgt spid="13356"/>
                                        </p:tgtEl>
                                        <p:attrNameLst>
                                          <p:attrName>style.visibility</p:attrName>
                                        </p:attrNameLst>
                                      </p:cBhvr>
                                      <p:to>
                                        <p:strVal val="visible"/>
                                      </p:to>
                                    </p:set>
                                  </p:childTnLst>
                                </p:cTn>
                              </p:par>
                              <p:par>
                                <p:cTn id="44" presetID="1" presetClass="entr" presetSubtype="0" fill="hold" grpId="35" nodeType="withEffect">
                                  <p:childTnLst>
                                    <p:set>
                                      <p:cBhvr>
                                        <p:cTn id="45" dur="1" fill="hold">
                                          <p:stCondLst>
                                            <p:cond delay="0"/>
                                          </p:stCondLst>
                                        </p:cTn>
                                        <p:tgtEl>
                                          <p:spTgt spid="13357"/>
                                        </p:tgtEl>
                                        <p:attrNameLst>
                                          <p:attrName>style.visibility</p:attrName>
                                        </p:attrNameLst>
                                      </p:cBhvr>
                                      <p:to>
                                        <p:strVal val="visible"/>
                                      </p:to>
                                    </p:set>
                                  </p:childTnLst>
                                </p:cTn>
                              </p:par>
                              <p:par>
                                <p:cTn id="46" presetID="1" presetClass="exit" presetSubtype="0" fill="hold" grpId="36" nodeType="withEffect">
                                  <p:childTnLst>
                                    <p:set>
                                      <p:cBhvr>
                                        <p:cTn id="47" dur="1" fill="hold">
                                          <p:stCondLst>
                                            <p:cond delay="0"/>
                                          </p:stCondLst>
                                        </p:cTn>
                                        <p:tgtEl>
                                          <p:spTgt spid="13358"/>
                                        </p:tgtEl>
                                        <p:attrNameLst>
                                          <p:attrName>style.visibility</p:attrName>
                                        </p:attrNameLst>
                                      </p:cBhvr>
                                      <p:to>
                                        <p:strVal val="hidden"/>
                                      </p:to>
                                    </p:set>
                                  </p:childTnLst>
                                </p:cTn>
                              </p:par>
                              <p:par>
                                <p:cTn id="48" presetID="1" presetClass="exit" presetSubtype="0" fill="hold" grpId="37" nodeType="withEffect">
                                  <p:childTnLst>
                                    <p:set>
                                      <p:cBhvr>
                                        <p:cTn id="49" dur="1" fill="hold">
                                          <p:stCondLst>
                                            <p:cond delay="0"/>
                                          </p:stCondLst>
                                        </p:cTn>
                                        <p:tgtEl>
                                          <p:spTgt spid="13359"/>
                                        </p:tgtEl>
                                        <p:attrNameLst>
                                          <p:attrName>style.visibility</p:attrName>
                                        </p:attrNameLst>
                                      </p:cBhvr>
                                      <p:to>
                                        <p:strVal val="hidden"/>
                                      </p:to>
                                    </p:set>
                                  </p:childTnLst>
                                </p:cTn>
                              </p:par>
                              <p:par>
                                <p:cTn id="50" presetID="1" presetClass="entr" presetSubtype="0" fill="hold" grpId="4" nodeType="withEffect">
                                  <p:childTnLst>
                                    <p:set>
                                      <p:cBhvr>
                                        <p:cTn id="51" dur="1" fill="hold">
                                          <p:stCondLst>
                                            <p:cond delay="0"/>
                                          </p:stCondLst>
                                        </p:cTn>
                                        <p:tgtEl>
                                          <p:spTgt spid="13320"/>
                                        </p:tgtEl>
                                        <p:attrNameLst>
                                          <p:attrName>style.visibility</p:attrName>
                                        </p:attrNameLst>
                                      </p:cBhvr>
                                      <p:to>
                                        <p:strVal val="visible"/>
                                      </p:to>
                                    </p:set>
                                  </p:childTnLst>
                                </p:cTn>
                              </p:par>
                              <p:par>
                                <p:cTn id="52" presetID="1" presetClass="entr" presetSubtype="0" fill="hold" grpId="3" nodeType="withEffect">
                                  <p:childTnLst>
                                    <p:set>
                                      <p:cBhvr>
                                        <p:cTn id="53" dur="1" fill="hold">
                                          <p:stCondLst>
                                            <p:cond delay="0"/>
                                          </p:stCondLst>
                                        </p:cTn>
                                        <p:tgtEl>
                                          <p:spTgt spid="13319"/>
                                        </p:tgtEl>
                                        <p:attrNameLst>
                                          <p:attrName>style.visibility</p:attrName>
                                        </p:attrNameLst>
                                      </p:cBhvr>
                                      <p:to>
                                        <p:strVal val="visible"/>
                                      </p:to>
                                    </p:set>
                                  </p:childTnLst>
                                </p:cTn>
                              </p:par>
                              <p:par>
                                <p:cTn id="54" presetID="1" presetClass="entr" presetSubtype="0" fill="hold" nodeType="withEffect">
                                  <p:childTnLst>
                                    <p:set>
                                      <p:cBhvr>
                                        <p:cTn id="55" dur="1" fill="hold">
                                          <p:stCondLst>
                                            <p:cond delay="0"/>
                                          </p:stCondLst>
                                        </p:cTn>
                                        <p:tgtEl>
                                          <p:spTgt spid="13333"/>
                                        </p:tgtEl>
                                        <p:attrNameLst>
                                          <p:attrName>style.visibility</p:attrName>
                                        </p:attrNameLst>
                                      </p:cBhvr>
                                      <p:to>
                                        <p:strVal val="visible"/>
                                      </p:to>
                                    </p:set>
                                  </p:childTnLst>
                                </p:cTn>
                              </p:par>
                              <p:par>
                                <p:cTn id="56" presetID="1" presetClass="entr" presetSubtype="0" fill="hold" grpId="22" nodeType="withEffect">
                                  <p:childTnLst>
                                    <p:set>
                                      <p:cBhvr>
                                        <p:cTn id="57" dur="1" fill="hold">
                                          <p:stCondLst>
                                            <p:cond delay="0"/>
                                          </p:stCondLst>
                                        </p:cTn>
                                        <p:tgtEl>
                                          <p:spTgt spid="13341"/>
                                        </p:tgtEl>
                                        <p:attrNameLst>
                                          <p:attrName>style.visibility</p:attrName>
                                        </p:attrNameLst>
                                      </p:cBhvr>
                                      <p:to>
                                        <p:strVal val="visible"/>
                                      </p:to>
                                    </p:set>
                                  </p:childTnLst>
                                </p:cTn>
                              </p:par>
                              <p:par>
                                <p:cTn id="58" presetID="1" presetClass="entr" presetSubtype="0" fill="hold" nodeType="withEffect">
                                  <p:childTnLst>
                                    <p:set>
                                      <p:cBhvr>
                                        <p:cTn id="59" dur="1" fill="hold">
                                          <p:stCondLst>
                                            <p:cond delay="0"/>
                                          </p:stCondLst>
                                        </p:cTn>
                                        <p:tgtEl>
                                          <p:spTgt spid="13314"/>
                                        </p:tgtEl>
                                        <p:attrNameLst>
                                          <p:attrName>style.visibility</p:attrName>
                                        </p:attrNameLst>
                                      </p:cBhvr>
                                      <p:to>
                                        <p:strVal val="visible"/>
                                      </p:to>
                                    </p:set>
                                  </p:childTnLst>
                                </p:cTn>
                              </p:par>
                              <p:par>
                                <p:cTn id="60" presetID="1" presetClass="entr" presetSubtype="0" fill="hold" grpId="31" nodeType="withEffect">
                                  <p:childTnLst>
                                    <p:set>
                                      <p:cBhvr>
                                        <p:cTn id="61" dur="1" fill="hold">
                                          <p:stCondLst>
                                            <p:cond delay="0"/>
                                          </p:stCondLst>
                                        </p:cTn>
                                        <p:tgtEl>
                                          <p:spTgt spid="13351"/>
                                        </p:tgtEl>
                                        <p:attrNameLst>
                                          <p:attrName>style.visibility</p:attrName>
                                        </p:attrNameLst>
                                      </p:cBhvr>
                                      <p:to>
                                        <p:strVal val="visible"/>
                                      </p:to>
                                    </p:set>
                                  </p:childTnLst>
                                </p:cTn>
                              </p:par>
                              <p:par>
                                <p:cTn id="62" presetID="1" presetClass="entr" presetSubtype="0" fill="hold" grpId="27" nodeType="withEffect">
                                  <p:childTnLst>
                                    <p:set>
                                      <p:cBhvr>
                                        <p:cTn id="63" dur="1" fill="hold">
                                          <p:stCondLst>
                                            <p:cond delay="0"/>
                                          </p:stCondLst>
                                        </p:cTn>
                                        <p:tgtEl>
                                          <p:spTgt spid="13347"/>
                                        </p:tgtEl>
                                        <p:attrNameLst>
                                          <p:attrName>style.visibility</p:attrName>
                                        </p:attrNameLst>
                                      </p:cBhvr>
                                      <p:to>
                                        <p:strVal val="visible"/>
                                      </p:to>
                                    </p:set>
                                  </p:childTnLst>
                                </p:cTn>
                              </p:par>
                              <p:par>
                                <p:cTn id="64" presetID="1" presetClass="entr" presetSubtype="0" fill="hold" grpId="29" nodeType="withEffect">
                                  <p:childTnLst>
                                    <p:set>
                                      <p:cBhvr>
                                        <p:cTn id="65" dur="1" fill="hold">
                                          <p:stCondLst>
                                            <p:cond delay="0"/>
                                          </p:stCondLst>
                                        </p:cTn>
                                        <p:tgtEl>
                                          <p:spTgt spid="13349"/>
                                        </p:tgtEl>
                                        <p:attrNameLst>
                                          <p:attrName>style.visibility</p:attrName>
                                        </p:attrNameLst>
                                      </p:cBhvr>
                                      <p:to>
                                        <p:strVal val="visible"/>
                                      </p:to>
                                    </p:set>
                                  </p:childTnLst>
                                </p:cTn>
                              </p:par>
                              <p:par>
                                <p:cTn id="66" presetID="1" presetClass="entr" presetSubtype="0" fill="hold" grpId="30" nodeType="withEffect">
                                  <p:childTnLst>
                                    <p:set>
                                      <p:cBhvr>
                                        <p:cTn id="67" dur="1" fill="hold">
                                          <p:stCondLst>
                                            <p:cond delay="0"/>
                                          </p:stCondLst>
                                        </p:cTn>
                                        <p:tgtEl>
                                          <p:spTgt spid="13350"/>
                                        </p:tgtEl>
                                        <p:attrNameLst>
                                          <p:attrName>style.visibility</p:attrName>
                                        </p:attrNameLst>
                                      </p:cBhvr>
                                      <p:to>
                                        <p:strVal val="visible"/>
                                      </p:to>
                                    </p:set>
                                  </p:childTnLst>
                                </p:cTn>
                              </p:par>
                              <p:par>
                                <p:cTn id="68" presetID="1" presetClass="entr" presetSubtype="0" fill="hold" grpId="24" nodeType="withEffect">
                                  <p:childTnLst>
                                    <p:set>
                                      <p:cBhvr>
                                        <p:cTn id="69" dur="1" fill="hold">
                                          <p:stCondLst>
                                            <p:cond delay="0"/>
                                          </p:stCondLst>
                                        </p:cTn>
                                        <p:tgtEl>
                                          <p:spTgt spid="13344"/>
                                        </p:tgtEl>
                                        <p:attrNameLst>
                                          <p:attrName>style.visibility</p:attrName>
                                        </p:attrNameLst>
                                      </p:cBhvr>
                                      <p:to>
                                        <p:strVal val="visible"/>
                                      </p:to>
                                    </p:set>
                                  </p:childTnLst>
                                </p:cTn>
                              </p:par>
                              <p:par>
                                <p:cTn id="70" presetID="1" presetClass="entr" presetSubtype="0" fill="hold" grpId="25" nodeType="withEffect">
                                  <p:childTnLst>
                                    <p:set>
                                      <p:cBhvr>
                                        <p:cTn id="71" dur="1" fill="hold">
                                          <p:stCondLst>
                                            <p:cond delay="0"/>
                                          </p:stCondLst>
                                        </p:cTn>
                                        <p:tgtEl>
                                          <p:spTgt spid="13345"/>
                                        </p:tgtEl>
                                        <p:attrNameLst>
                                          <p:attrName>style.visibility</p:attrName>
                                        </p:attrNameLst>
                                      </p:cBhvr>
                                      <p:to>
                                        <p:strVal val="visible"/>
                                      </p:to>
                                    </p:set>
                                  </p:childTnLst>
                                </p:cTn>
                              </p:par>
                              <p:par>
                                <p:cTn id="72" presetID="1" presetClass="entr" presetSubtype="0" fill="hold" grpId="26" nodeType="withEffect">
                                  <p:childTnLst>
                                    <p:set>
                                      <p:cBhvr>
                                        <p:cTn id="73" dur="1" fill="hold">
                                          <p:stCondLst>
                                            <p:cond delay="0"/>
                                          </p:stCondLst>
                                        </p:cTn>
                                        <p:tgtEl>
                                          <p:spTgt spid="13346"/>
                                        </p:tgtEl>
                                        <p:attrNameLst>
                                          <p:attrName>style.visibility</p:attrName>
                                        </p:attrNameLst>
                                      </p:cBhvr>
                                      <p:to>
                                        <p:strVal val="visible"/>
                                      </p:to>
                                    </p:set>
                                  </p:childTnLst>
                                </p:cTn>
                              </p:par>
                              <p:par>
                                <p:cTn id="74" presetID="1" presetClass="entr" presetSubtype="0" fill="hold" grpId="5" nodeType="withEffect">
                                  <p:childTnLst>
                                    <p:set>
                                      <p:cBhvr>
                                        <p:cTn id="75" dur="1" fill="hold">
                                          <p:stCondLst>
                                            <p:cond delay="0"/>
                                          </p:stCondLst>
                                        </p:cTn>
                                        <p:tgtEl>
                                          <p:spTgt spid="13321"/>
                                        </p:tgtEl>
                                        <p:attrNameLst>
                                          <p:attrName>style.visibility</p:attrName>
                                        </p:attrNameLst>
                                      </p:cBhvr>
                                      <p:to>
                                        <p:strVal val="visible"/>
                                      </p:to>
                                    </p:set>
                                  </p:childTnLst>
                                </p:cTn>
                              </p:par>
                              <p:par>
                                <p:cTn id="76" presetID="1" presetClass="entr" presetSubtype="0" fill="hold" grpId="6" nodeType="withEffect">
                                  <p:childTnLst>
                                    <p:set>
                                      <p:cBhvr>
                                        <p:cTn id="77" dur="1" fill="hold">
                                          <p:stCondLst>
                                            <p:cond delay="0"/>
                                          </p:stCondLst>
                                        </p:cTn>
                                        <p:tgtEl>
                                          <p:spTgt spid="13322"/>
                                        </p:tgtEl>
                                        <p:attrNameLst>
                                          <p:attrName>style.visibility</p:attrName>
                                        </p:attrNameLst>
                                      </p:cBhvr>
                                      <p:to>
                                        <p:strVal val="visible"/>
                                      </p:to>
                                    </p:set>
                                  </p:childTnLst>
                                </p:cTn>
                              </p:par>
                              <p:par>
                                <p:cTn id="78" presetID="1" presetClass="entr" presetSubtype="0" fill="hold" grpId="13" nodeType="withEffect">
                                  <p:childTnLst>
                                    <p:set>
                                      <p:cBhvr>
                                        <p:cTn id="79" dur="1" fill="hold">
                                          <p:stCondLst>
                                            <p:cond delay="0"/>
                                          </p:stCondLst>
                                        </p:cTn>
                                        <p:tgtEl>
                                          <p:spTgt spid="13331"/>
                                        </p:tgtEl>
                                        <p:attrNameLst>
                                          <p:attrName>style.visibility</p:attrName>
                                        </p:attrNameLst>
                                      </p:cBhvr>
                                      <p:to>
                                        <p:strVal val="visible"/>
                                      </p:to>
                                    </p:set>
                                  </p:childTnLst>
                                </p:cTn>
                              </p:par>
                              <p:par>
                                <p:cTn id="80" presetID="1" presetClass="entr" presetSubtype="0" fill="hold" grpId="14" nodeType="withEffect">
                                  <p:childTnLst>
                                    <p:set>
                                      <p:cBhvr>
                                        <p:cTn id="81" dur="1" fill="hold">
                                          <p:stCondLst>
                                            <p:cond delay="0"/>
                                          </p:stCondLst>
                                        </p:cTn>
                                        <p:tgtEl>
                                          <p:spTgt spid="13332"/>
                                        </p:tgtEl>
                                        <p:attrNameLst>
                                          <p:attrName>style.visibility</p:attrName>
                                        </p:attrNameLst>
                                      </p:cBhvr>
                                      <p:to>
                                        <p:strVal val="visible"/>
                                      </p:to>
                                    </p:set>
                                  </p:childTnLst>
                                </p:cTn>
                              </p:par>
                              <p:par>
                                <p:cTn id="82" presetID="1" presetClass="entr" presetSubtype="0" fill="hold" nodeType="withEffect">
                                  <p:childTnLst>
                                    <p:set>
                                      <p:cBhvr>
                                        <p:cTn id="83" dur="1" fill="hold">
                                          <p:stCondLst>
                                            <p:cond delay="0"/>
                                          </p:stCondLst>
                                        </p:cTn>
                                        <p:tgtEl>
                                          <p:spTgt spid="13327"/>
                                        </p:tgtEl>
                                        <p:attrNameLst>
                                          <p:attrName>style.visibility</p:attrName>
                                        </p:attrNameLst>
                                      </p:cBhvr>
                                      <p:to>
                                        <p:strVal val="visible"/>
                                      </p:to>
                                    </p:set>
                                  </p:childTnLst>
                                </p:cTn>
                              </p:par>
                              <p:par>
                                <p:cTn id="84" presetID="1" presetClass="entr" presetSubtype="0" fill="hold" grpId="23" nodeType="withEffect">
                                  <p:childTnLst>
                                    <p:set>
                                      <p:cBhvr>
                                        <p:cTn id="85" dur="1" fill="hold">
                                          <p:stCondLst>
                                            <p:cond delay="0"/>
                                          </p:stCondLst>
                                        </p:cTn>
                                        <p:tgtEl>
                                          <p:spTgt spid="13342"/>
                                        </p:tgtEl>
                                        <p:attrNameLst>
                                          <p:attrName>style.visibility</p:attrName>
                                        </p:attrNameLst>
                                      </p:cBhvr>
                                      <p:to>
                                        <p:strVal val="visible"/>
                                      </p:to>
                                    </p:set>
                                  </p:childTnLst>
                                </p:cTn>
                              </p:par>
                              <p:par>
                                <p:cTn id="86" presetID="1" presetClass="entr" presetSubtype="0" fill="hold" grpId="15" nodeType="withEffect">
                                  <p:childTnLst>
                                    <p:set>
                                      <p:cBhvr>
                                        <p:cTn id="87" dur="1" fill="hold">
                                          <p:stCondLst>
                                            <p:cond delay="0"/>
                                          </p:stCondLst>
                                        </p:cTn>
                                        <p:tgtEl>
                                          <p:spTgt spid="13334"/>
                                        </p:tgtEl>
                                        <p:attrNameLst>
                                          <p:attrName>style.visibility</p:attrName>
                                        </p:attrNameLst>
                                      </p:cBhvr>
                                      <p:to>
                                        <p:strVal val="visible"/>
                                      </p:to>
                                    </p:set>
                                  </p:childTnLst>
                                </p:cTn>
                              </p:par>
                              <p:par>
                                <p:cTn id="88" presetID="1" presetClass="entr" presetSubtype="0" fill="hold" grpId="20" nodeType="withEffect">
                                  <p:childTnLst>
                                    <p:set>
                                      <p:cBhvr>
                                        <p:cTn id="89" dur="1" fill="hold">
                                          <p:stCondLst>
                                            <p:cond delay="0"/>
                                          </p:stCondLst>
                                        </p:cTn>
                                        <p:tgtEl>
                                          <p:spTgt spid="13339"/>
                                        </p:tgtEl>
                                        <p:attrNameLst>
                                          <p:attrName>style.visibility</p:attrName>
                                        </p:attrNameLst>
                                      </p:cBhvr>
                                      <p:to>
                                        <p:strVal val="visible"/>
                                      </p:to>
                                    </p:set>
                                  </p:childTnLst>
                                </p:cTn>
                              </p:par>
                              <p:par>
                                <p:cTn id="90" presetID="1" presetClass="entr" presetSubtype="0" fill="hold" grpId="16" nodeType="withEffect">
                                  <p:childTnLst>
                                    <p:set>
                                      <p:cBhvr>
                                        <p:cTn id="91" dur="1" fill="hold">
                                          <p:stCondLst>
                                            <p:cond delay="0"/>
                                          </p:stCondLst>
                                        </p:cTn>
                                        <p:tgtEl>
                                          <p:spTgt spid="13335"/>
                                        </p:tgtEl>
                                        <p:attrNameLst>
                                          <p:attrName>style.visibility</p:attrName>
                                        </p:attrNameLst>
                                      </p:cBhvr>
                                      <p:to>
                                        <p:strVal val="visible"/>
                                      </p:to>
                                    </p:set>
                                  </p:childTnLst>
                                </p:cTn>
                              </p:par>
                              <p:par>
                                <p:cTn id="92" presetID="1" presetClass="entr" presetSubtype="0" fill="hold" grpId="17" nodeType="withEffect">
                                  <p:childTnLst>
                                    <p:set>
                                      <p:cBhvr>
                                        <p:cTn id="93" dur="1" fill="hold">
                                          <p:stCondLst>
                                            <p:cond delay="0"/>
                                          </p:stCondLst>
                                        </p:cTn>
                                        <p:tgtEl>
                                          <p:spTgt spid="13336"/>
                                        </p:tgtEl>
                                        <p:attrNameLst>
                                          <p:attrName>style.visibility</p:attrName>
                                        </p:attrNameLst>
                                      </p:cBhvr>
                                      <p:to>
                                        <p:strVal val="visible"/>
                                      </p:to>
                                    </p:set>
                                  </p:childTnLst>
                                </p:cTn>
                              </p:par>
                              <p:par>
                                <p:cTn id="94" presetID="1" presetClass="entr" presetSubtype="0" fill="hold" grpId="18" nodeType="withEffect">
                                  <p:childTnLst>
                                    <p:set>
                                      <p:cBhvr>
                                        <p:cTn id="95" dur="1" fill="hold">
                                          <p:stCondLst>
                                            <p:cond delay="0"/>
                                          </p:stCondLst>
                                        </p:cTn>
                                        <p:tgtEl>
                                          <p:spTgt spid="13337"/>
                                        </p:tgtEl>
                                        <p:attrNameLst>
                                          <p:attrName>style.visibility</p:attrName>
                                        </p:attrNameLst>
                                      </p:cBhvr>
                                      <p:to>
                                        <p:strVal val="visible"/>
                                      </p:to>
                                    </p:set>
                                  </p:childTnLst>
                                </p:cTn>
                              </p:par>
                              <p:par>
                                <p:cTn id="96" presetID="1" presetClass="entr" presetSubtype="0" fill="hold" grpId="19" nodeType="withEffect">
                                  <p:childTnLst>
                                    <p:set>
                                      <p:cBhvr>
                                        <p:cTn id="97" dur="1" fill="hold">
                                          <p:stCondLst>
                                            <p:cond delay="0"/>
                                          </p:stCondLst>
                                        </p:cTn>
                                        <p:tgtEl>
                                          <p:spTgt spid="13338"/>
                                        </p:tgtEl>
                                        <p:attrNameLst>
                                          <p:attrName>style.visibility</p:attrName>
                                        </p:attrNameLst>
                                      </p:cBhvr>
                                      <p:to>
                                        <p:strVal val="visible"/>
                                      </p:to>
                                    </p:set>
                                  </p:childTnLst>
                                </p:cTn>
                              </p:par>
                              <p:par>
                                <p:cTn id="98" presetID="1" presetClass="entr" presetSubtype="0" fill="hold" grpId="32" nodeType="withEffect">
                                  <p:childTnLst>
                                    <p:set>
                                      <p:cBhvr>
                                        <p:cTn id="99" dur="1" fill="hold">
                                          <p:stCondLst>
                                            <p:cond delay="0"/>
                                          </p:stCondLst>
                                        </p:cTn>
                                        <p:tgtEl>
                                          <p:spTgt spid="13352"/>
                                        </p:tgtEl>
                                        <p:attrNameLst>
                                          <p:attrName>style.visibility</p:attrName>
                                        </p:attrNameLst>
                                      </p:cBhvr>
                                      <p:to>
                                        <p:strVal val="visible"/>
                                      </p:to>
                                    </p:set>
                                  </p:childTnLst>
                                </p:cTn>
                              </p:par>
                              <p:par>
                                <p:cTn id="100" presetID="1" presetClass="entr" presetSubtype="0" fill="hold" nodeType="withEffect">
                                  <p:childTnLst>
                                    <p:set>
                                      <p:cBhvr>
                                        <p:cTn id="101" dur="1" fill="hold">
                                          <p:stCondLst>
                                            <p:cond delay="0"/>
                                          </p:stCondLst>
                                        </p:cTn>
                                        <p:tgtEl>
                                          <p:spTgt spid="13360"/>
                                        </p:tgtEl>
                                        <p:attrNameLst>
                                          <p:attrName>style.visibility</p:attrName>
                                        </p:attrNameLst>
                                      </p:cBhvr>
                                      <p:to>
                                        <p:strVal val="visible"/>
                                      </p:to>
                                    </p:set>
                                  </p:childTnLst>
                                </p:cTn>
                              </p:par>
                              <p:par>
                                <p:cTn id="102" presetID="1" presetClass="entr" presetSubtype="0" fill="hold" grpId="38" nodeType="withEffect">
                                  <p:childTnLst>
                                    <p:set>
                                      <p:cBhvr>
                                        <p:cTn id="103" dur="1" fill="hold">
                                          <p:stCondLst>
                                            <p:cond delay="0"/>
                                          </p:stCondLst>
                                        </p:cTn>
                                        <p:tgtEl>
                                          <p:spTgt spid="13361"/>
                                        </p:tgtEl>
                                        <p:attrNameLst>
                                          <p:attrName>style.visibility</p:attrName>
                                        </p:attrNameLst>
                                      </p:cBhvr>
                                      <p:to>
                                        <p:strVal val="visible"/>
                                      </p:to>
                                    </p:set>
                                  </p:childTnLst>
                                </p:cTn>
                              </p:par>
                              <p:par>
                                <p:cTn id="104" presetID="1" presetClass="entr" presetSubtype="0" fill="hold" nodeType="withEffect">
                                  <p:childTnLst>
                                    <p:set>
                                      <p:cBhvr>
                                        <p:cTn id="105" dur="1" fill="hold">
                                          <p:stCondLst>
                                            <p:cond delay="0"/>
                                          </p:stCondLst>
                                        </p:cTn>
                                        <p:tgtEl>
                                          <p:spTgt spid="13363"/>
                                        </p:tgtEl>
                                        <p:attrNameLst>
                                          <p:attrName>style.visibility</p:attrName>
                                        </p:attrNameLst>
                                      </p:cBhvr>
                                      <p:to>
                                        <p:strVal val="visible"/>
                                      </p:to>
                                    </p:set>
                                  </p:childTnLst>
                                </p:cTn>
                              </p:par>
                              <p:par>
                                <p:cTn id="106" presetID="1" presetClass="entr" presetSubtype="0" fill="hold" grpId="39" nodeType="withEffect">
                                  <p:childTnLst>
                                    <p:set>
                                      <p:cBhvr>
                                        <p:cTn id="107" dur="1" fill="hold">
                                          <p:stCondLst>
                                            <p:cond delay="0"/>
                                          </p:stCondLst>
                                        </p:cTn>
                                        <p:tgtEl>
                                          <p:spTgt spid="13366"/>
                                        </p:tgtEl>
                                        <p:attrNameLst>
                                          <p:attrName>style.visibility</p:attrName>
                                        </p:attrNameLst>
                                      </p:cBhvr>
                                      <p:to>
                                        <p:strVal val="visible"/>
                                      </p:to>
                                    </p:set>
                                  </p:childTnLst>
                                </p:cTn>
                              </p:par>
                              <p:par>
                                <p:cTn id="108" presetID="1" presetClass="entr" presetSubtype="0" fill="hold" nodeType="withEffect">
                                  <p:childTnLst>
                                    <p:set>
                                      <p:cBhvr>
                                        <p:cTn id="109" dur="1" fill="hold">
                                          <p:stCondLst>
                                            <p:cond delay="0"/>
                                          </p:stCondLst>
                                        </p:cTn>
                                        <p:tgtEl>
                                          <p:spTgt spid="13365"/>
                                        </p:tgtEl>
                                        <p:attrNameLst>
                                          <p:attrName>style.visibility</p:attrName>
                                        </p:attrNameLst>
                                      </p:cBhvr>
                                      <p:to>
                                        <p:strVal val="visible"/>
                                      </p:to>
                                    </p:set>
                                  </p:childTnLst>
                                </p:cTn>
                              </p:par>
                              <p:par>
                                <p:cTn id="110" presetID="1" presetClass="entr" presetSubtype="0" fill="hold" grpId="42" nodeType="withEffect">
                                  <p:childTnLst>
                                    <p:set>
                                      <p:cBhvr>
                                        <p:cTn id="111" dur="1" fill="hold">
                                          <p:stCondLst>
                                            <p:cond delay="0"/>
                                          </p:stCondLst>
                                        </p:cTn>
                                        <p:tgtEl>
                                          <p:spTgt spid="13369"/>
                                        </p:tgtEl>
                                        <p:attrNameLst>
                                          <p:attrName>style.visibility</p:attrName>
                                        </p:attrNameLst>
                                      </p:cBhvr>
                                      <p:to>
                                        <p:strVal val="visible"/>
                                      </p:to>
                                    </p:set>
                                  </p:childTnLst>
                                </p:cTn>
                              </p:par>
                              <p:par>
                                <p:cTn id="112" presetID="1" presetClass="entr" presetSubtype="0" fill="hold" nodeType="withEffect">
                                  <p:childTnLst>
                                    <p:set>
                                      <p:cBhvr>
                                        <p:cTn id="113" dur="1" fill="hold">
                                          <p:stCondLst>
                                            <p:cond delay="0"/>
                                          </p:stCondLst>
                                        </p:cTn>
                                        <p:tgtEl>
                                          <p:spTgt spid="13364"/>
                                        </p:tgtEl>
                                        <p:attrNameLst>
                                          <p:attrName>style.visibility</p:attrName>
                                        </p:attrNameLst>
                                      </p:cBhvr>
                                      <p:to>
                                        <p:strVal val="visible"/>
                                      </p:to>
                                    </p:set>
                                  </p:childTnLst>
                                </p:cTn>
                              </p:par>
                              <p:par>
                                <p:cTn id="114" presetID="1" presetClass="entr" presetSubtype="0" fill="hold" grpId="41" nodeType="withEffect">
                                  <p:childTnLst>
                                    <p:set>
                                      <p:cBhvr>
                                        <p:cTn id="115" dur="1" fill="hold">
                                          <p:stCondLst>
                                            <p:cond delay="0"/>
                                          </p:stCondLst>
                                        </p:cTn>
                                        <p:tgtEl>
                                          <p:spTgt spid="13368"/>
                                        </p:tgtEl>
                                        <p:attrNameLst>
                                          <p:attrName>style.visibility</p:attrName>
                                        </p:attrNameLst>
                                      </p:cBhvr>
                                      <p:to>
                                        <p:strVal val="visible"/>
                                      </p:to>
                                    </p:set>
                                  </p:childTnLst>
                                </p:cTn>
                              </p:par>
                              <p:par>
                                <p:cTn id="116" presetID="1" presetClass="entr" presetSubtype="0" fill="hold" nodeType="withEffect">
                                  <p:childTnLst>
                                    <p:set>
                                      <p:cBhvr>
                                        <p:cTn id="117" dur="1" fill="hold">
                                          <p:stCondLst>
                                            <p:cond delay="0"/>
                                          </p:stCondLst>
                                        </p:cTn>
                                        <p:tgtEl>
                                          <p:spTgt spid="13362"/>
                                        </p:tgtEl>
                                        <p:attrNameLst>
                                          <p:attrName>style.visibility</p:attrName>
                                        </p:attrNameLst>
                                      </p:cBhvr>
                                      <p:to>
                                        <p:strVal val="visible"/>
                                      </p:to>
                                    </p:set>
                                  </p:childTnLst>
                                </p:cTn>
                              </p:par>
                              <p:par>
                                <p:cTn id="118" presetID="1" presetClass="entr" presetSubtype="0" fill="hold" grpId="40" nodeType="withEffect">
                                  <p:childTnLst>
                                    <p:set>
                                      <p:cBhvr>
                                        <p:cTn id="119" dur="1" fill="hold">
                                          <p:stCondLst>
                                            <p:cond delay="0"/>
                                          </p:stCondLst>
                                        </p:cTn>
                                        <p:tgtEl>
                                          <p:spTgt spid="133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Prev" delay="0">
                      <p:tgtEl>
                        <p:sldTgt/>
                      </p:tgtEl>
                    </p:cond>
                    <p:cond evt="onStopAudio" delay="0">
                      <p:tgtEl>
                        <p:sldTgt/>
                      </p:tgtEl>
                    </p:cond>
                  </p:endCondLst>
                </p:cTn>
                <p:tgtEl>
                  <p:spTgt spid="13353"/>
                </p:tgtEl>
              </p:cMediaNode>
            </p:audio>
          </p:childTnLst>
        </p:cTn>
      </p:par>
    </p:tnLst>
    <p:bldLst>
      <p:bldP spid="13316" grpId="0"/>
      <p:bldP spid="13317" grpId="1"/>
      <p:bldP spid="13318" grpId="2"/>
      <p:bldP spid="13319" grpId="3"/>
      <p:bldP spid="13320" grpId="4"/>
      <p:bldP spid="13321" grpId="5"/>
      <p:bldP spid="13322" grpId="6"/>
      <p:bldP spid="13324" grpId="7"/>
      <p:bldP spid="13325" grpId="8"/>
      <p:bldP spid="13326" grpId="9"/>
      <p:bldP spid="13328" grpId="10"/>
      <p:bldP spid="13329" grpId="11"/>
      <p:bldP spid="13330" grpId="12"/>
      <p:bldP spid="13331" grpId="13"/>
      <p:bldP spid="13332" grpId="14"/>
      <p:bldP spid="13334" grpId="15"/>
      <p:bldP spid="13335" grpId="16"/>
      <p:bldP spid="13336" grpId="17"/>
      <p:bldP spid="13337" grpId="18"/>
      <p:bldP spid="13338" grpId="19"/>
      <p:bldP spid="13339" grpId="20"/>
      <p:bldP spid="13340" grpId="21"/>
      <p:bldP spid="13341" grpId="22"/>
      <p:bldP spid="13342" grpId="23"/>
      <p:bldP spid="13344" grpId="24"/>
      <p:bldP spid="13345" grpId="25"/>
      <p:bldP spid="13346" grpId="26"/>
      <p:bldP spid="13347" grpId="27"/>
      <p:bldP spid="13348" grpId="28"/>
      <p:bldP spid="13349" grpId="29"/>
      <p:bldP spid="13350" grpId="30"/>
      <p:bldP spid="13351" grpId="31"/>
      <p:bldP spid="13352" grpId="32"/>
      <p:bldP spid="13355" grpId="33"/>
      <p:bldP spid="13356" grpId="34"/>
      <p:bldP spid="13357" grpId="35"/>
      <p:bldP spid="13358" grpId="36"/>
      <p:bldP spid="13359" grpId="37"/>
      <p:bldP spid="13361" grpId="38"/>
      <p:bldP spid="13366" grpId="39"/>
      <p:bldP spid="13367" grpId="40"/>
      <p:bldP spid="13368" grpId="41"/>
      <p:bldP spid="13369" grpId="42"/>
    </p:bldLst>
  </p:timing>
</p:sld>
</file>

<file path=ppt/slides/slide4.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10200" y="4724400"/>
            <a:ext cx="587375" cy="27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14800" y="2667000"/>
            <a:ext cx="801688"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981200" y="0"/>
            <a:ext cx="630238" cy="102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9" name="Line 5"/>
          <p:cNvSpPr>
            <a:spLocks noChangeShapeType="1"/>
          </p:cNvSpPr>
          <p:nvPr/>
        </p:nvSpPr>
        <p:spPr bwMode="auto">
          <a:xfrm flipH="1" flipV="1">
            <a:off x="2438400" y="990600"/>
            <a:ext cx="1588" cy="1065213"/>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0" name="Line 6"/>
          <p:cNvSpPr>
            <a:spLocks noChangeShapeType="1"/>
          </p:cNvSpPr>
          <p:nvPr/>
        </p:nvSpPr>
        <p:spPr bwMode="auto">
          <a:xfrm flipH="1">
            <a:off x="2209800" y="914400"/>
            <a:ext cx="0" cy="68580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1" name="Line 7"/>
          <p:cNvSpPr>
            <a:spLocks noChangeShapeType="1"/>
          </p:cNvSpPr>
          <p:nvPr/>
        </p:nvSpPr>
        <p:spPr bwMode="auto">
          <a:xfrm flipH="1">
            <a:off x="2057400" y="990600"/>
            <a:ext cx="0" cy="15240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2" name="Line 8"/>
          <p:cNvSpPr>
            <a:spLocks noChangeShapeType="1"/>
          </p:cNvSpPr>
          <p:nvPr/>
        </p:nvSpPr>
        <p:spPr bwMode="auto">
          <a:xfrm flipH="1" flipV="1">
            <a:off x="4876800" y="2057400"/>
            <a:ext cx="0" cy="685800"/>
          </a:xfrm>
          <a:prstGeom prst="line">
            <a:avLst/>
          </a:prstGeom>
          <a:noFill/>
          <a:ln w="25400">
            <a:solidFill>
              <a:schemeClr val="tx1"/>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3" name="Line 9"/>
          <p:cNvSpPr>
            <a:spLocks noChangeShapeType="1"/>
          </p:cNvSpPr>
          <p:nvPr/>
        </p:nvSpPr>
        <p:spPr bwMode="auto">
          <a:xfrm flipH="1" flipV="1">
            <a:off x="4191000" y="1143000"/>
            <a:ext cx="0" cy="1600200"/>
          </a:xfrm>
          <a:prstGeom prst="line">
            <a:avLst/>
          </a:prstGeom>
          <a:noFill/>
          <a:ln w="25400">
            <a:solidFill>
              <a:schemeClr val="tx1"/>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4" name="Line 10"/>
          <p:cNvSpPr>
            <a:spLocks noChangeShapeType="1"/>
          </p:cNvSpPr>
          <p:nvPr/>
        </p:nvSpPr>
        <p:spPr bwMode="auto">
          <a:xfrm flipH="1">
            <a:off x="3352800" y="3505200"/>
            <a:ext cx="8382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5" name="Line 11"/>
          <p:cNvSpPr>
            <a:spLocks noChangeShapeType="1"/>
          </p:cNvSpPr>
          <p:nvPr/>
        </p:nvSpPr>
        <p:spPr bwMode="auto">
          <a:xfrm>
            <a:off x="4876800" y="3505200"/>
            <a:ext cx="2209800" cy="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6396" name="Picture 12" descr="motor l1 l2 l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981700" y="762000"/>
            <a:ext cx="3162300" cy="1536700"/>
          </a:xfrm>
          <a:prstGeom prst="rect">
            <a:avLst/>
          </a:prstGeom>
          <a:noFill/>
          <a:extLst>
            <a:ext uri="{909E8E84-426E-40DD-AFC4-6F175D3DCCD1}">
              <a14:hiddenFill xmlns:a14="http://schemas.microsoft.com/office/drawing/2010/main">
                <a:solidFill>
                  <a:srgbClr val="FFFFFF"/>
                </a:solidFill>
              </a14:hiddenFill>
            </a:ext>
          </a:extLst>
        </p:spPr>
      </p:pic>
      <p:sp>
        <p:nvSpPr>
          <p:cNvPr id="16397" name="Line 13"/>
          <p:cNvSpPr>
            <a:spLocks noChangeShapeType="1"/>
          </p:cNvSpPr>
          <p:nvPr/>
        </p:nvSpPr>
        <p:spPr bwMode="auto">
          <a:xfrm flipH="1">
            <a:off x="2438400" y="2057400"/>
            <a:ext cx="38862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8" name="Line 14"/>
          <p:cNvSpPr>
            <a:spLocks noChangeShapeType="1"/>
          </p:cNvSpPr>
          <p:nvPr/>
        </p:nvSpPr>
        <p:spPr bwMode="auto">
          <a:xfrm>
            <a:off x="2209800" y="1600200"/>
            <a:ext cx="41148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9" name="Line 15"/>
          <p:cNvSpPr>
            <a:spLocks noChangeShapeType="1"/>
          </p:cNvSpPr>
          <p:nvPr/>
        </p:nvSpPr>
        <p:spPr bwMode="auto">
          <a:xfrm>
            <a:off x="2057400" y="1143000"/>
            <a:ext cx="43434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16400" name="Object 16"/>
          <p:cNvGraphicFramePr>
            <a:graphicFrameLocks noChangeAspect="1"/>
          </p:cNvGraphicFramePr>
          <p:nvPr/>
        </p:nvGraphicFramePr>
        <p:xfrm>
          <a:off x="3048000" y="3352800"/>
          <a:ext cx="330200" cy="241300"/>
        </p:xfrm>
        <a:graphic>
          <a:graphicData uri="http://schemas.openxmlformats.org/presentationml/2006/ole">
            <mc:AlternateContent xmlns:mc="http://schemas.openxmlformats.org/markup-compatibility/2006">
              <mc:Choice xmlns:v="urn:schemas-microsoft-com:vml" Requires="v">
                <p:oleObj spid="_x0000_s1044" name="Image" r:id="rId6" progId="PhotoshopElements.Image.4">
                  <p:embed/>
                </p:oleObj>
              </mc:Choice>
              <mc:Fallback>
                <p:oleObj name="Image" r:id="rId6" progId="PhotoshopElements.Image.4">
                  <p:embed/>
                  <p:pic>
                    <p:nvPicPr>
                      <p:cNvPr id="0" name="OLE substitute image"/>
                      <p:cNvPicPr/>
                      <p:nvPr/>
                    </p:nvPicPr>
                    <p:blipFill>
                      <a:blip r:embed="rId7">
                        <a:extLst>
                          <a:ext uri="{28A0092B-C50C-407E-A947-70E740481C1C}">
                            <a14:useLocalDpi xmlns:a14="http://schemas.microsoft.com/office/drawing/2010/main" val="0"/>
                          </a:ext>
                        </a:extLst>
                      </a:blip>
                      <a:stretch>
                        <a:fillRect/>
                      </a:stretch>
                    </p:blipFill>
                    <p:spPr>
                      <a:xfrm>
                        <a:off x="3048000" y="3352800"/>
                        <a:ext cx="330200" cy="241300"/>
                      </a:xfrm>
                      <a:prstGeom prst="rect">
                        <a:avLst/>
                      </a:prstGeom>
                      <a:noFill/>
                      <a:ln>
                        <a:noFill/>
                      </a:ln>
                      <a:effectLst/>
                    </p:spPr>
                  </p:pic>
                </p:oleObj>
              </mc:Fallback>
            </mc:AlternateContent>
          </a:graphicData>
        </a:graphic>
      </p:graphicFrame>
      <p:sp>
        <p:nvSpPr>
          <p:cNvPr id="16401" name="Text Box 17"/>
          <p:cNvSpPr txBox="1">
            <a:spLocks noChangeArrowheads="1"/>
          </p:cNvSpPr>
          <p:nvPr/>
        </p:nvSpPr>
        <p:spPr bwMode="auto">
          <a:xfrm>
            <a:off x="6248400" y="762000"/>
            <a:ext cx="43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L1</a:t>
            </a:r>
          </a:p>
        </p:txBody>
      </p:sp>
      <p:sp>
        <p:nvSpPr>
          <p:cNvPr id="16402" name="Text Box 18"/>
          <p:cNvSpPr txBox="1">
            <a:spLocks noChangeArrowheads="1"/>
          </p:cNvSpPr>
          <p:nvPr/>
        </p:nvSpPr>
        <p:spPr bwMode="auto">
          <a:xfrm>
            <a:off x="6248400" y="1219200"/>
            <a:ext cx="43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L2</a:t>
            </a:r>
          </a:p>
        </p:txBody>
      </p:sp>
      <p:sp>
        <p:nvSpPr>
          <p:cNvPr id="16403" name="Text Box 19"/>
          <p:cNvSpPr txBox="1">
            <a:spLocks noChangeArrowheads="1"/>
          </p:cNvSpPr>
          <p:nvPr/>
        </p:nvSpPr>
        <p:spPr bwMode="auto">
          <a:xfrm>
            <a:off x="6248400" y="1676400"/>
            <a:ext cx="43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L3</a:t>
            </a:r>
          </a:p>
        </p:txBody>
      </p:sp>
      <p:sp>
        <p:nvSpPr>
          <p:cNvPr id="16404" name="Text Box 20"/>
          <p:cNvSpPr txBox="1">
            <a:spLocks noChangeArrowheads="1"/>
          </p:cNvSpPr>
          <p:nvPr/>
        </p:nvSpPr>
        <p:spPr bwMode="auto">
          <a:xfrm>
            <a:off x="3565525" y="3233738"/>
            <a:ext cx="3698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X1</a:t>
            </a:r>
          </a:p>
        </p:txBody>
      </p:sp>
      <p:sp>
        <p:nvSpPr>
          <p:cNvPr id="16405" name="Text Box 21"/>
          <p:cNvSpPr txBox="1">
            <a:spLocks noChangeArrowheads="1"/>
          </p:cNvSpPr>
          <p:nvPr/>
        </p:nvSpPr>
        <p:spPr bwMode="auto">
          <a:xfrm>
            <a:off x="5013325" y="3233738"/>
            <a:ext cx="3698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X2</a:t>
            </a:r>
          </a:p>
        </p:txBody>
      </p:sp>
      <p:pic>
        <p:nvPicPr>
          <p:cNvPr id="16406" name="Picture 22" descr="2POLE BREAKE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038600" y="2286000"/>
            <a:ext cx="1143000" cy="469900"/>
          </a:xfrm>
          <a:prstGeom prst="rect">
            <a:avLst/>
          </a:prstGeom>
          <a:noFill/>
          <a:extLst>
            <a:ext uri="{909E8E84-426E-40DD-AFC4-6F175D3DCCD1}">
              <a14:hiddenFill xmlns:a14="http://schemas.microsoft.com/office/drawing/2010/main">
                <a:solidFill>
                  <a:srgbClr val="FFFFFF"/>
                </a:solidFill>
              </a14:hiddenFill>
            </a:ext>
          </a:extLst>
        </p:spPr>
      </p:pic>
      <p:sp>
        <p:nvSpPr>
          <p:cNvPr id="16407" name="Line 23"/>
          <p:cNvSpPr>
            <a:spLocks noChangeShapeType="1"/>
          </p:cNvSpPr>
          <p:nvPr/>
        </p:nvSpPr>
        <p:spPr bwMode="auto">
          <a:xfrm flipH="1">
            <a:off x="2133600" y="3505200"/>
            <a:ext cx="9144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08" name="Line 24"/>
          <p:cNvSpPr>
            <a:spLocks noChangeShapeType="1"/>
          </p:cNvSpPr>
          <p:nvPr/>
        </p:nvSpPr>
        <p:spPr bwMode="auto">
          <a:xfrm flipH="1">
            <a:off x="7086600" y="3505200"/>
            <a:ext cx="0" cy="22860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09" name="Line 25"/>
          <p:cNvSpPr>
            <a:spLocks noChangeShapeType="1"/>
          </p:cNvSpPr>
          <p:nvPr/>
        </p:nvSpPr>
        <p:spPr bwMode="auto">
          <a:xfrm>
            <a:off x="6858000" y="3733800"/>
            <a:ext cx="457200" cy="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10" name="Line 26"/>
          <p:cNvSpPr>
            <a:spLocks noChangeShapeType="1"/>
          </p:cNvSpPr>
          <p:nvPr/>
        </p:nvSpPr>
        <p:spPr bwMode="auto">
          <a:xfrm>
            <a:off x="6934200" y="3810000"/>
            <a:ext cx="304800" cy="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11" name="Line 27"/>
          <p:cNvSpPr>
            <a:spLocks noChangeShapeType="1"/>
          </p:cNvSpPr>
          <p:nvPr/>
        </p:nvSpPr>
        <p:spPr bwMode="auto">
          <a:xfrm>
            <a:off x="7010400" y="3886200"/>
            <a:ext cx="152400" cy="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6412" name="Picture 28"/>
          <p:cNvPicPr>
            <a:picLocks noChangeAspect="1" noChangeArrowheads="1"/>
          </p:cNvPicPr>
          <p:nvPr/>
        </p:nvPicPr>
        <p:blipFill>
          <a:blip r:embed="rId9">
            <a:grayscl/>
            <a:extLst>
              <a:ext uri="{28A0092B-C50C-407E-A947-70E740481C1C}">
                <a14:useLocalDpi xmlns:a14="http://schemas.microsoft.com/office/drawing/2010/main" val="0"/>
              </a:ext>
            </a:extLst>
          </a:blip>
          <a:stretch>
            <a:fillRect/>
          </a:stretch>
        </p:blipFill>
        <p:spPr bwMode="auto">
          <a:xfrm>
            <a:off x="5257800" y="3962400"/>
            <a:ext cx="815975"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13" name="Picture 29"/>
          <p:cNvPicPr>
            <a:picLocks noChangeAspect="1" noChangeArrowheads="1"/>
          </p:cNvPicPr>
          <p:nvPr/>
        </p:nvPicPr>
        <p:blipFill>
          <a:blip r:embed="rId10">
            <a:grayscl/>
            <a:extLst>
              <a:ext uri="{28A0092B-C50C-407E-A947-70E740481C1C}">
                <a14:useLocalDpi xmlns:a14="http://schemas.microsoft.com/office/drawing/2010/main" val="0"/>
              </a:ext>
            </a:extLst>
          </a:blip>
          <a:stretch>
            <a:fillRect/>
          </a:stretch>
        </p:blipFill>
        <p:spPr bwMode="auto">
          <a:xfrm>
            <a:off x="2286000" y="3886200"/>
            <a:ext cx="609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414" name="Line 30"/>
          <p:cNvSpPr>
            <a:spLocks noChangeShapeType="1"/>
          </p:cNvSpPr>
          <p:nvPr/>
        </p:nvSpPr>
        <p:spPr bwMode="auto">
          <a:xfrm flipH="1">
            <a:off x="2133600" y="3505200"/>
            <a:ext cx="0" cy="220980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15" name="Line 31"/>
          <p:cNvSpPr>
            <a:spLocks noChangeShapeType="1"/>
          </p:cNvSpPr>
          <p:nvPr/>
        </p:nvSpPr>
        <p:spPr bwMode="auto">
          <a:xfrm flipH="1">
            <a:off x="2133600" y="4114800"/>
            <a:ext cx="1524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16" name="Line 32"/>
          <p:cNvSpPr>
            <a:spLocks noChangeShapeType="1"/>
          </p:cNvSpPr>
          <p:nvPr/>
        </p:nvSpPr>
        <p:spPr bwMode="auto">
          <a:xfrm>
            <a:off x="2819400" y="4114800"/>
            <a:ext cx="4572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6417" name="Picture 33"/>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200400" y="3810000"/>
            <a:ext cx="533400"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418" name="Line 34"/>
          <p:cNvSpPr>
            <a:spLocks noChangeShapeType="1"/>
          </p:cNvSpPr>
          <p:nvPr/>
        </p:nvSpPr>
        <p:spPr bwMode="auto">
          <a:xfrm flipH="1">
            <a:off x="3657600" y="4114800"/>
            <a:ext cx="18288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19" name="Text Box 35"/>
          <p:cNvSpPr txBox="1">
            <a:spLocks noChangeArrowheads="1"/>
          </p:cNvSpPr>
          <p:nvPr/>
        </p:nvSpPr>
        <p:spPr bwMode="auto">
          <a:xfrm>
            <a:off x="2498725" y="3233738"/>
            <a:ext cx="2682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1</a:t>
            </a:r>
          </a:p>
        </p:txBody>
      </p:sp>
      <p:sp>
        <p:nvSpPr>
          <p:cNvPr id="16420" name="Text Box 36"/>
          <p:cNvSpPr txBox="1">
            <a:spLocks noChangeArrowheads="1"/>
          </p:cNvSpPr>
          <p:nvPr/>
        </p:nvSpPr>
        <p:spPr bwMode="auto">
          <a:xfrm>
            <a:off x="2133600" y="3810000"/>
            <a:ext cx="268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1</a:t>
            </a:r>
          </a:p>
        </p:txBody>
      </p:sp>
      <p:sp>
        <p:nvSpPr>
          <p:cNvPr id="16421" name="Text Box 37"/>
          <p:cNvSpPr txBox="1">
            <a:spLocks noChangeArrowheads="1"/>
          </p:cNvSpPr>
          <p:nvPr/>
        </p:nvSpPr>
        <p:spPr bwMode="auto">
          <a:xfrm>
            <a:off x="2895600" y="3810000"/>
            <a:ext cx="268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3</a:t>
            </a:r>
          </a:p>
        </p:txBody>
      </p:sp>
      <p:sp>
        <p:nvSpPr>
          <p:cNvPr id="16422" name="Text Box 38"/>
          <p:cNvSpPr txBox="1">
            <a:spLocks noChangeArrowheads="1"/>
          </p:cNvSpPr>
          <p:nvPr/>
        </p:nvSpPr>
        <p:spPr bwMode="auto">
          <a:xfrm>
            <a:off x="4479925" y="3843338"/>
            <a:ext cx="2682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4</a:t>
            </a:r>
          </a:p>
        </p:txBody>
      </p:sp>
      <p:pic>
        <p:nvPicPr>
          <p:cNvPr id="16423" name="Picture 39"/>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124200" y="4419600"/>
            <a:ext cx="717550"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424" name="Line 40"/>
          <p:cNvSpPr>
            <a:spLocks noChangeShapeType="1"/>
          </p:cNvSpPr>
          <p:nvPr/>
        </p:nvSpPr>
        <p:spPr bwMode="auto">
          <a:xfrm flipH="1">
            <a:off x="3048000" y="4572000"/>
            <a:ext cx="3810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25" name="Line 41"/>
          <p:cNvSpPr>
            <a:spLocks noChangeShapeType="1"/>
          </p:cNvSpPr>
          <p:nvPr/>
        </p:nvSpPr>
        <p:spPr bwMode="auto">
          <a:xfrm flipH="1" flipV="1">
            <a:off x="3048000" y="4114800"/>
            <a:ext cx="0" cy="457200"/>
          </a:xfrm>
          <a:prstGeom prst="line">
            <a:avLst/>
          </a:prstGeom>
          <a:noFill/>
          <a:ln w="25400">
            <a:solidFill>
              <a:schemeClr val="tx1"/>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26" name="Line 42"/>
          <p:cNvSpPr>
            <a:spLocks noChangeShapeType="1"/>
          </p:cNvSpPr>
          <p:nvPr/>
        </p:nvSpPr>
        <p:spPr bwMode="auto">
          <a:xfrm>
            <a:off x="3505200" y="4572000"/>
            <a:ext cx="3048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27" name="Line 43"/>
          <p:cNvSpPr>
            <a:spLocks noChangeShapeType="1"/>
          </p:cNvSpPr>
          <p:nvPr/>
        </p:nvSpPr>
        <p:spPr bwMode="auto">
          <a:xfrm flipH="1" flipV="1">
            <a:off x="3810000" y="4114800"/>
            <a:ext cx="0" cy="457200"/>
          </a:xfrm>
          <a:prstGeom prst="line">
            <a:avLst/>
          </a:prstGeom>
          <a:noFill/>
          <a:ln w="25400">
            <a:solidFill>
              <a:schemeClr val="tx1"/>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28" name="Text Box 44"/>
          <p:cNvSpPr txBox="1">
            <a:spLocks noChangeArrowheads="1"/>
          </p:cNvSpPr>
          <p:nvPr/>
        </p:nvSpPr>
        <p:spPr bwMode="auto">
          <a:xfrm>
            <a:off x="3200400" y="4191000"/>
            <a:ext cx="6413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M Aux</a:t>
            </a:r>
          </a:p>
        </p:txBody>
      </p:sp>
      <p:pic>
        <p:nvPicPr>
          <p:cNvPr id="16429" name="Picture 45"/>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5334000" y="4343400"/>
            <a:ext cx="715963" cy="34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430" name="Line 46"/>
          <p:cNvSpPr>
            <a:spLocks noChangeShapeType="1"/>
          </p:cNvSpPr>
          <p:nvPr/>
        </p:nvSpPr>
        <p:spPr bwMode="auto">
          <a:xfrm flipH="1">
            <a:off x="5334000" y="4495800"/>
            <a:ext cx="2286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31" name="Line 47"/>
          <p:cNvSpPr>
            <a:spLocks noChangeShapeType="1"/>
          </p:cNvSpPr>
          <p:nvPr/>
        </p:nvSpPr>
        <p:spPr bwMode="auto">
          <a:xfrm flipH="1" flipV="1">
            <a:off x="5334000" y="4114800"/>
            <a:ext cx="0" cy="381000"/>
          </a:xfrm>
          <a:prstGeom prst="line">
            <a:avLst/>
          </a:prstGeom>
          <a:noFill/>
          <a:ln w="25400">
            <a:solidFill>
              <a:schemeClr val="tx1"/>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32" name="Line 48"/>
          <p:cNvSpPr>
            <a:spLocks noChangeShapeType="1"/>
          </p:cNvSpPr>
          <p:nvPr/>
        </p:nvSpPr>
        <p:spPr bwMode="auto">
          <a:xfrm flipH="1">
            <a:off x="5334000" y="4876800"/>
            <a:ext cx="2286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33" name="Line 49"/>
          <p:cNvSpPr>
            <a:spLocks noChangeShapeType="1"/>
          </p:cNvSpPr>
          <p:nvPr/>
        </p:nvSpPr>
        <p:spPr bwMode="auto">
          <a:xfrm flipH="1" flipV="1">
            <a:off x="5334000" y="4419600"/>
            <a:ext cx="0" cy="45720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6434" name="Picture 50"/>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124200" y="5029200"/>
            <a:ext cx="717550"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435" name="Line 51"/>
          <p:cNvSpPr>
            <a:spLocks noChangeShapeType="1"/>
          </p:cNvSpPr>
          <p:nvPr/>
        </p:nvSpPr>
        <p:spPr bwMode="auto">
          <a:xfrm flipH="1">
            <a:off x="2133600" y="5181600"/>
            <a:ext cx="12954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6436" name="Picture 52"/>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5410200" y="4976813"/>
            <a:ext cx="533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437" name="Line 53"/>
          <p:cNvSpPr>
            <a:spLocks noChangeShapeType="1"/>
          </p:cNvSpPr>
          <p:nvPr/>
        </p:nvSpPr>
        <p:spPr bwMode="auto">
          <a:xfrm>
            <a:off x="3505200" y="5181600"/>
            <a:ext cx="20574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38" name="Text Box 54"/>
          <p:cNvSpPr txBox="1">
            <a:spLocks noChangeArrowheads="1"/>
          </p:cNvSpPr>
          <p:nvPr/>
        </p:nvSpPr>
        <p:spPr bwMode="auto">
          <a:xfrm>
            <a:off x="3276600" y="4800600"/>
            <a:ext cx="4032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CR</a:t>
            </a:r>
          </a:p>
        </p:txBody>
      </p:sp>
      <p:sp>
        <p:nvSpPr>
          <p:cNvPr id="16439" name="Text Box 55"/>
          <p:cNvSpPr txBox="1">
            <a:spLocks noChangeArrowheads="1"/>
          </p:cNvSpPr>
          <p:nvPr/>
        </p:nvSpPr>
        <p:spPr bwMode="auto">
          <a:xfrm>
            <a:off x="2133600" y="4800600"/>
            <a:ext cx="268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1</a:t>
            </a:r>
          </a:p>
        </p:txBody>
      </p:sp>
      <p:sp>
        <p:nvSpPr>
          <p:cNvPr id="16440" name="Text Box 56"/>
          <p:cNvSpPr txBox="1">
            <a:spLocks noChangeArrowheads="1"/>
          </p:cNvSpPr>
          <p:nvPr/>
        </p:nvSpPr>
        <p:spPr bwMode="auto">
          <a:xfrm>
            <a:off x="4495800" y="4876800"/>
            <a:ext cx="268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5</a:t>
            </a:r>
          </a:p>
        </p:txBody>
      </p:sp>
      <p:sp>
        <p:nvSpPr>
          <p:cNvPr id="16441" name="Text Box 57"/>
          <p:cNvSpPr txBox="1">
            <a:spLocks noChangeArrowheads="1"/>
          </p:cNvSpPr>
          <p:nvPr/>
        </p:nvSpPr>
        <p:spPr bwMode="auto">
          <a:xfrm>
            <a:off x="2574925" y="338138"/>
            <a:ext cx="487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CB1</a:t>
            </a:r>
          </a:p>
          <a:p>
            <a:r>
              <a:rPr lang="en-US" sz="1200" b="1"/>
              <a:t>30A</a:t>
            </a:r>
          </a:p>
        </p:txBody>
      </p:sp>
      <p:sp>
        <p:nvSpPr>
          <p:cNvPr id="16442" name="Text Box 58"/>
          <p:cNvSpPr txBox="1">
            <a:spLocks noChangeArrowheads="1"/>
          </p:cNvSpPr>
          <p:nvPr/>
        </p:nvSpPr>
        <p:spPr bwMode="auto">
          <a:xfrm>
            <a:off x="5165725" y="2395538"/>
            <a:ext cx="487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CB2</a:t>
            </a:r>
          </a:p>
          <a:p>
            <a:r>
              <a:rPr lang="en-US" sz="1200" b="1"/>
              <a:t>10A</a:t>
            </a:r>
          </a:p>
        </p:txBody>
      </p:sp>
      <p:sp>
        <p:nvSpPr>
          <p:cNvPr id="16443" name="Text Box 59"/>
          <p:cNvSpPr txBox="1">
            <a:spLocks noChangeArrowheads="1"/>
          </p:cNvSpPr>
          <p:nvPr/>
        </p:nvSpPr>
        <p:spPr bwMode="auto">
          <a:xfrm>
            <a:off x="2971800" y="2971800"/>
            <a:ext cx="487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CB3</a:t>
            </a:r>
          </a:p>
          <a:p>
            <a:r>
              <a:rPr lang="en-US" sz="1200" b="1"/>
              <a:t>10A</a:t>
            </a:r>
          </a:p>
        </p:txBody>
      </p:sp>
      <p:pic>
        <p:nvPicPr>
          <p:cNvPr id="16444" name="Picture 60"/>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1295400" y="152400"/>
            <a:ext cx="630238" cy="1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445" name="Text Box 61"/>
          <p:cNvSpPr txBox="1">
            <a:spLocks noChangeArrowheads="1"/>
          </p:cNvSpPr>
          <p:nvPr/>
        </p:nvSpPr>
        <p:spPr bwMode="auto">
          <a:xfrm>
            <a:off x="4191000" y="3352800"/>
            <a:ext cx="598488"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120 VAC</a:t>
            </a:r>
          </a:p>
        </p:txBody>
      </p:sp>
      <p:sp>
        <p:nvSpPr>
          <p:cNvPr id="16446" name="Line 62"/>
          <p:cNvSpPr>
            <a:spLocks noChangeShapeType="1"/>
          </p:cNvSpPr>
          <p:nvPr/>
        </p:nvSpPr>
        <p:spPr bwMode="auto">
          <a:xfrm>
            <a:off x="4724400" y="3429000"/>
            <a:ext cx="76200" cy="0"/>
          </a:xfrm>
          <a:prstGeom prst="line">
            <a:avLst/>
          </a:prstGeom>
          <a:noFill/>
          <a:ln w="254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47" name="Line 63"/>
          <p:cNvSpPr>
            <a:spLocks noChangeShapeType="1"/>
          </p:cNvSpPr>
          <p:nvPr/>
        </p:nvSpPr>
        <p:spPr bwMode="auto">
          <a:xfrm flipH="1">
            <a:off x="4191000" y="3429000"/>
            <a:ext cx="76200" cy="0"/>
          </a:xfrm>
          <a:prstGeom prst="line">
            <a:avLst/>
          </a:prstGeom>
          <a:noFill/>
          <a:ln w="254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48" name="Text Box 64"/>
          <p:cNvSpPr txBox="1">
            <a:spLocks noChangeArrowheads="1"/>
          </p:cNvSpPr>
          <p:nvPr/>
        </p:nvSpPr>
        <p:spPr bwMode="auto">
          <a:xfrm>
            <a:off x="4191000" y="2743200"/>
            <a:ext cx="598488"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480 VAC</a:t>
            </a:r>
          </a:p>
        </p:txBody>
      </p:sp>
      <p:sp>
        <p:nvSpPr>
          <p:cNvPr id="16449" name="Text Box 65"/>
          <p:cNvSpPr txBox="1">
            <a:spLocks noChangeArrowheads="1"/>
          </p:cNvSpPr>
          <p:nvPr/>
        </p:nvSpPr>
        <p:spPr bwMode="auto">
          <a:xfrm>
            <a:off x="1219200" y="342900"/>
            <a:ext cx="8001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480 VAC</a:t>
            </a:r>
          </a:p>
        </p:txBody>
      </p:sp>
      <p:sp>
        <p:nvSpPr>
          <p:cNvPr id="16450" name="Line 66"/>
          <p:cNvSpPr>
            <a:spLocks noChangeShapeType="1"/>
          </p:cNvSpPr>
          <p:nvPr/>
        </p:nvSpPr>
        <p:spPr bwMode="auto">
          <a:xfrm>
            <a:off x="4724400" y="2819400"/>
            <a:ext cx="76200" cy="0"/>
          </a:xfrm>
          <a:prstGeom prst="line">
            <a:avLst/>
          </a:prstGeom>
          <a:noFill/>
          <a:ln w="254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51" name="Line 67"/>
          <p:cNvSpPr>
            <a:spLocks noChangeShapeType="1"/>
          </p:cNvSpPr>
          <p:nvPr/>
        </p:nvSpPr>
        <p:spPr bwMode="auto">
          <a:xfrm flipH="1">
            <a:off x="4191000" y="2819400"/>
            <a:ext cx="76200" cy="0"/>
          </a:xfrm>
          <a:prstGeom prst="line">
            <a:avLst/>
          </a:prstGeom>
          <a:noFill/>
          <a:ln w="254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52" name="Text Box 68"/>
          <p:cNvSpPr txBox="1">
            <a:spLocks noChangeArrowheads="1"/>
          </p:cNvSpPr>
          <p:nvPr/>
        </p:nvSpPr>
        <p:spPr bwMode="auto">
          <a:xfrm>
            <a:off x="3124200" y="4572000"/>
            <a:ext cx="3651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(13)</a:t>
            </a:r>
          </a:p>
        </p:txBody>
      </p:sp>
      <p:sp>
        <p:nvSpPr>
          <p:cNvPr id="16453" name="Text Box 69"/>
          <p:cNvSpPr txBox="1">
            <a:spLocks noChangeArrowheads="1"/>
          </p:cNvSpPr>
          <p:nvPr/>
        </p:nvSpPr>
        <p:spPr bwMode="auto">
          <a:xfrm>
            <a:off x="3505200" y="4572000"/>
            <a:ext cx="3651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(14)</a:t>
            </a:r>
          </a:p>
        </p:txBody>
      </p:sp>
      <p:sp>
        <p:nvSpPr>
          <p:cNvPr id="16454" name="Text Box 70"/>
          <p:cNvSpPr txBox="1">
            <a:spLocks noChangeArrowheads="1"/>
          </p:cNvSpPr>
          <p:nvPr/>
        </p:nvSpPr>
        <p:spPr bwMode="auto">
          <a:xfrm>
            <a:off x="3048000" y="5181600"/>
            <a:ext cx="3651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(11)</a:t>
            </a:r>
          </a:p>
        </p:txBody>
      </p:sp>
      <p:sp>
        <p:nvSpPr>
          <p:cNvPr id="16455" name="Text Box 71"/>
          <p:cNvSpPr txBox="1">
            <a:spLocks noChangeArrowheads="1"/>
          </p:cNvSpPr>
          <p:nvPr/>
        </p:nvSpPr>
        <p:spPr bwMode="auto">
          <a:xfrm>
            <a:off x="3581400" y="5181600"/>
            <a:ext cx="3651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(14)</a:t>
            </a:r>
          </a:p>
        </p:txBody>
      </p:sp>
      <p:sp>
        <p:nvSpPr>
          <p:cNvPr id="16456" name="Text Box 72"/>
          <p:cNvSpPr txBox="1">
            <a:spLocks noChangeArrowheads="1"/>
          </p:cNvSpPr>
          <p:nvPr/>
        </p:nvSpPr>
        <p:spPr bwMode="auto">
          <a:xfrm>
            <a:off x="5257800" y="4114800"/>
            <a:ext cx="3810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(A1)</a:t>
            </a:r>
          </a:p>
        </p:txBody>
      </p:sp>
      <p:sp>
        <p:nvSpPr>
          <p:cNvPr id="16457" name="Text Box 73"/>
          <p:cNvSpPr txBox="1">
            <a:spLocks noChangeArrowheads="1"/>
          </p:cNvSpPr>
          <p:nvPr/>
        </p:nvSpPr>
        <p:spPr bwMode="auto">
          <a:xfrm>
            <a:off x="5257800" y="4876800"/>
            <a:ext cx="3810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(A1)</a:t>
            </a:r>
          </a:p>
        </p:txBody>
      </p:sp>
      <p:sp>
        <p:nvSpPr>
          <p:cNvPr id="16458" name="Text Box 74"/>
          <p:cNvSpPr txBox="1">
            <a:spLocks noChangeArrowheads="1"/>
          </p:cNvSpPr>
          <p:nvPr/>
        </p:nvSpPr>
        <p:spPr bwMode="auto">
          <a:xfrm>
            <a:off x="2362200" y="3683000"/>
            <a:ext cx="4794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PB1</a:t>
            </a:r>
          </a:p>
        </p:txBody>
      </p:sp>
      <p:sp>
        <p:nvSpPr>
          <p:cNvPr id="16459" name="Text Box 75"/>
          <p:cNvSpPr txBox="1">
            <a:spLocks noChangeArrowheads="1"/>
          </p:cNvSpPr>
          <p:nvPr/>
        </p:nvSpPr>
        <p:spPr bwMode="auto">
          <a:xfrm>
            <a:off x="3276600" y="3657600"/>
            <a:ext cx="4794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PB2</a:t>
            </a:r>
          </a:p>
        </p:txBody>
      </p:sp>
      <p:sp>
        <p:nvSpPr>
          <p:cNvPr id="16460" name="Text Box 76"/>
          <p:cNvSpPr txBox="1">
            <a:spLocks noChangeArrowheads="1"/>
          </p:cNvSpPr>
          <p:nvPr/>
        </p:nvSpPr>
        <p:spPr bwMode="auto">
          <a:xfrm>
            <a:off x="4724400" y="2971800"/>
            <a:ext cx="4889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XFR</a:t>
            </a:r>
          </a:p>
        </p:txBody>
      </p:sp>
      <p:sp>
        <p:nvSpPr>
          <p:cNvPr id="16461" name="Text Box 77"/>
          <p:cNvSpPr txBox="1">
            <a:spLocks noChangeArrowheads="1"/>
          </p:cNvSpPr>
          <p:nvPr/>
        </p:nvSpPr>
        <p:spPr bwMode="auto">
          <a:xfrm>
            <a:off x="6858000" y="3886200"/>
            <a:ext cx="40957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GRD</a:t>
            </a:r>
          </a:p>
        </p:txBody>
      </p:sp>
      <p:pic>
        <p:nvPicPr>
          <p:cNvPr id="16462" name="Picture 78"/>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1962150" y="5943600"/>
            <a:ext cx="85407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463" name="Text Box 79"/>
          <p:cNvSpPr txBox="1">
            <a:spLocks noChangeArrowheads="1"/>
          </p:cNvSpPr>
          <p:nvPr/>
        </p:nvSpPr>
        <p:spPr bwMode="auto">
          <a:xfrm>
            <a:off x="2819400" y="5943600"/>
            <a:ext cx="1887538"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200" b="1"/>
              <a:t>WIRING</a:t>
            </a:r>
          </a:p>
          <a:p>
            <a:pPr algn="ctr"/>
            <a:r>
              <a:rPr lang="en-US" sz="1200" b="1"/>
              <a:t>Terminal on that device</a:t>
            </a:r>
          </a:p>
          <a:p>
            <a:pPr algn="ctr"/>
            <a:r>
              <a:rPr lang="en-US" sz="1200" b="1"/>
              <a:t>(#) (A#)</a:t>
            </a:r>
          </a:p>
        </p:txBody>
      </p:sp>
      <p:sp>
        <p:nvSpPr>
          <p:cNvPr id="16464" name="Rectangle 80"/>
          <p:cNvSpPr>
            <a:spLocks noChangeArrowheads="1"/>
          </p:cNvSpPr>
          <p:nvPr/>
        </p:nvSpPr>
        <p:spPr bwMode="auto">
          <a:xfrm>
            <a:off x="2819400" y="5943600"/>
            <a:ext cx="1828800" cy="914400"/>
          </a:xfrm>
          <a:prstGeom prst="rect">
            <a:avLst/>
          </a:prstGeom>
          <a:solidFill>
            <a:srgbClr val="C0C0C0">
              <a:alpha val="49001"/>
            </a:srgbClr>
          </a:solidFill>
          <a:ln w="25400">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65" name="Text Box 81"/>
          <p:cNvSpPr txBox="1">
            <a:spLocks noChangeArrowheads="1"/>
          </p:cNvSpPr>
          <p:nvPr/>
        </p:nvSpPr>
        <p:spPr bwMode="auto">
          <a:xfrm>
            <a:off x="2133600" y="4114800"/>
            <a:ext cx="30797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a:t>
            </a:r>
          </a:p>
        </p:txBody>
      </p:sp>
      <p:sp>
        <p:nvSpPr>
          <p:cNvPr id="16466" name="Text Box 82"/>
          <p:cNvSpPr txBox="1">
            <a:spLocks noChangeArrowheads="1"/>
          </p:cNvSpPr>
          <p:nvPr/>
        </p:nvSpPr>
        <p:spPr bwMode="auto">
          <a:xfrm>
            <a:off x="2667000" y="4114800"/>
            <a:ext cx="30797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(2)</a:t>
            </a:r>
          </a:p>
        </p:txBody>
      </p:sp>
      <p:sp>
        <p:nvSpPr>
          <p:cNvPr id="16467" name="Text Box 83"/>
          <p:cNvSpPr txBox="1">
            <a:spLocks noChangeArrowheads="1"/>
          </p:cNvSpPr>
          <p:nvPr/>
        </p:nvSpPr>
        <p:spPr bwMode="auto">
          <a:xfrm>
            <a:off x="3048000" y="4114800"/>
            <a:ext cx="30797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(3)</a:t>
            </a:r>
          </a:p>
        </p:txBody>
      </p:sp>
      <p:sp>
        <p:nvSpPr>
          <p:cNvPr id="16468" name="Text Box 84"/>
          <p:cNvSpPr txBox="1">
            <a:spLocks noChangeArrowheads="1"/>
          </p:cNvSpPr>
          <p:nvPr/>
        </p:nvSpPr>
        <p:spPr bwMode="auto">
          <a:xfrm>
            <a:off x="3505200" y="4114800"/>
            <a:ext cx="30797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(4)</a:t>
            </a:r>
          </a:p>
        </p:txBody>
      </p:sp>
      <p:sp>
        <p:nvSpPr>
          <p:cNvPr id="16469" name="Text Box 85"/>
          <p:cNvSpPr txBox="1">
            <a:spLocks noChangeArrowheads="1"/>
          </p:cNvSpPr>
          <p:nvPr/>
        </p:nvSpPr>
        <p:spPr bwMode="auto">
          <a:xfrm>
            <a:off x="2362200" y="3581400"/>
            <a:ext cx="5397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E-Stop </a:t>
            </a:r>
          </a:p>
        </p:txBody>
      </p:sp>
      <p:sp>
        <p:nvSpPr>
          <p:cNvPr id="16470" name="Text Box 86"/>
          <p:cNvSpPr txBox="1">
            <a:spLocks noChangeArrowheads="1"/>
          </p:cNvSpPr>
          <p:nvPr/>
        </p:nvSpPr>
        <p:spPr bwMode="auto">
          <a:xfrm>
            <a:off x="3276600" y="3581400"/>
            <a:ext cx="4445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Start </a:t>
            </a:r>
          </a:p>
        </p:txBody>
      </p:sp>
      <p:sp>
        <p:nvSpPr>
          <p:cNvPr id="16471" name="Rectangle 87"/>
          <p:cNvSpPr>
            <a:spLocks noChangeArrowheads="1"/>
          </p:cNvSpPr>
          <p:nvPr/>
        </p:nvSpPr>
        <p:spPr bwMode="auto">
          <a:xfrm>
            <a:off x="6934200" y="685800"/>
            <a:ext cx="381000" cy="381000"/>
          </a:xfrm>
          <a:prstGeom prst="rect">
            <a:avLst/>
          </a:prstGeom>
          <a:solidFill>
            <a:schemeClr val="bg1"/>
          </a:soli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72" name="Rectangle 88"/>
          <p:cNvSpPr>
            <a:spLocks noChangeArrowheads="1"/>
          </p:cNvSpPr>
          <p:nvPr/>
        </p:nvSpPr>
        <p:spPr bwMode="auto">
          <a:xfrm>
            <a:off x="6934200" y="1143000"/>
            <a:ext cx="381000" cy="381000"/>
          </a:xfrm>
          <a:prstGeom prst="rect">
            <a:avLst/>
          </a:prstGeom>
          <a:solidFill>
            <a:schemeClr val="bg1"/>
          </a:soli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73" name="Rectangle 89"/>
          <p:cNvSpPr>
            <a:spLocks noChangeArrowheads="1"/>
          </p:cNvSpPr>
          <p:nvPr/>
        </p:nvSpPr>
        <p:spPr bwMode="auto">
          <a:xfrm>
            <a:off x="6934200" y="1676400"/>
            <a:ext cx="304800" cy="304800"/>
          </a:xfrm>
          <a:prstGeom prst="rect">
            <a:avLst/>
          </a:prstGeom>
          <a:solidFill>
            <a:schemeClr val="bg1"/>
          </a:soli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6474" name="take1868.WAV">
            <a:hlinkClick action="ppaction://media"/>
          </p:cNvPr>
          <p:cNvPicPr>
            <a:picLocks noRot="1" noChangeAspect="1" noChangeArrowheads="1"/>
          </p:cNvPicPr>
          <p:nvPr>
            <a:wavAudioFile r:embed="rId18"/>
            <p:extLst/>
          </p:nvPr>
        </p:nvPicPr>
        <p:blipFill>
          <a:blip r:embed="rId17">
            <a:extLst>
              <a:ext uri="{28A0092B-C50C-407E-A947-70E740481C1C}">
                <a14:useLocalDpi xmlns:a14="http://schemas.microsoft.com/office/drawing/2010/main" val="0"/>
              </a:ext>
            </a:extLst>
          </a:blip>
          <a:stretch>
            <a:fillRect/>
          </a:stretch>
        </p:blipFill>
        <p:spPr bwMode="auto">
          <a:xfrm>
            <a:off x="8382000" y="152400"/>
            <a:ext cx="304800" cy="3048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6475" name="Object 91"/>
          <p:cNvGraphicFramePr>
            <a:graphicFrameLocks noChangeAspect="1"/>
          </p:cNvGraphicFramePr>
          <p:nvPr/>
        </p:nvGraphicFramePr>
        <p:xfrm>
          <a:off x="152400" y="2209800"/>
          <a:ext cx="1290638" cy="1328738"/>
        </p:xfrm>
        <a:graphic>
          <a:graphicData uri="http://schemas.openxmlformats.org/presentationml/2006/ole">
            <mc:AlternateContent xmlns:mc="http://schemas.openxmlformats.org/markup-compatibility/2006">
              <mc:Choice xmlns:v="urn:schemas-microsoft-com:vml" Requires="v">
                <p:oleObj spid="_x0000_s1045" name="Image" r:id="rId19" progId="PhotoshopElements.Image.4">
                  <p:embed/>
                </p:oleObj>
              </mc:Choice>
              <mc:Fallback>
                <p:oleObj name="Image" r:id="rId19" progId="PhotoshopElements.Image.4">
                  <p:embed/>
                  <p:pic>
                    <p:nvPicPr>
                      <p:cNvPr id="0" name="OLE substitute image"/>
                      <p:cNvPicPr/>
                      <p:nvPr/>
                    </p:nvPicPr>
                    <p:blipFill>
                      <a:blip r:embed="rId20">
                        <a:extLst>
                          <a:ext uri="{28A0092B-C50C-407E-A947-70E740481C1C}">
                            <a14:useLocalDpi xmlns:a14="http://schemas.microsoft.com/office/drawing/2010/main" val="0"/>
                          </a:ext>
                        </a:extLst>
                      </a:blip>
                      <a:stretch>
                        <a:fillRect/>
                      </a:stretch>
                    </p:blipFill>
                    <p:spPr>
                      <a:xfrm>
                        <a:off x="152400" y="2209800"/>
                        <a:ext cx="1290638" cy="1328738"/>
                      </a:xfrm>
                      <a:prstGeom prst="rect">
                        <a:avLst/>
                      </a:prstGeom>
                      <a:noFill/>
                      <a:ln>
                        <a:noFill/>
                      </a:ln>
                      <a:effectLst/>
                    </p:spPr>
                  </p:pic>
                </p:oleObj>
              </mc:Fallback>
            </mc:AlternateContent>
          </a:graphicData>
        </a:graphic>
      </p:graphicFrame>
      <p:graphicFrame>
        <p:nvGraphicFramePr>
          <p:cNvPr id="16476" name="Object 92"/>
          <p:cNvGraphicFramePr>
            <a:graphicFrameLocks noChangeAspect="1"/>
          </p:cNvGraphicFramePr>
          <p:nvPr/>
        </p:nvGraphicFramePr>
        <p:xfrm>
          <a:off x="152400" y="3581400"/>
          <a:ext cx="1295400" cy="1257300"/>
        </p:xfrm>
        <a:graphic>
          <a:graphicData uri="http://schemas.openxmlformats.org/presentationml/2006/ole">
            <mc:AlternateContent xmlns:mc="http://schemas.openxmlformats.org/markup-compatibility/2006">
              <mc:Choice xmlns:v="urn:schemas-microsoft-com:vml" Requires="v">
                <p:oleObj spid="_x0000_s1046" name="Image" r:id="rId21" progId="PhotoshopElements.Image.4">
                  <p:embed/>
                </p:oleObj>
              </mc:Choice>
              <mc:Fallback>
                <p:oleObj name="Image" r:id="rId21" progId="PhotoshopElements.Image.4">
                  <p:embed/>
                  <p:pic>
                    <p:nvPicPr>
                      <p:cNvPr id="0" name="OLE substitute image"/>
                      <p:cNvPicPr/>
                      <p:nvPr/>
                    </p:nvPicPr>
                    <p:blipFill>
                      <a:blip r:embed="rId22">
                        <a:extLst>
                          <a:ext uri="{28A0092B-C50C-407E-A947-70E740481C1C}">
                            <a14:useLocalDpi xmlns:a14="http://schemas.microsoft.com/office/drawing/2010/main" val="0"/>
                          </a:ext>
                        </a:extLst>
                      </a:blip>
                      <a:stretch>
                        <a:fillRect/>
                      </a:stretch>
                    </p:blipFill>
                    <p:spPr>
                      <a:xfrm>
                        <a:off x="152400" y="3581400"/>
                        <a:ext cx="1295400" cy="1257300"/>
                      </a:xfrm>
                      <a:prstGeom prst="rect">
                        <a:avLst/>
                      </a:prstGeom>
                      <a:noFill/>
                      <a:ln>
                        <a:noFill/>
                      </a:ln>
                      <a:effectLst/>
                    </p:spPr>
                  </p:pic>
                </p:oleObj>
              </mc:Fallback>
            </mc:AlternateContent>
          </a:graphicData>
        </a:graphic>
      </p:graphicFrame>
      <p:sp>
        <p:nvSpPr>
          <p:cNvPr id="16477" name="Line 93"/>
          <p:cNvSpPr>
            <a:spLocks noChangeShapeType="1"/>
          </p:cNvSpPr>
          <p:nvPr/>
        </p:nvSpPr>
        <p:spPr bwMode="auto">
          <a:xfrm flipH="1">
            <a:off x="2133600" y="3505200"/>
            <a:ext cx="914400" cy="0"/>
          </a:xfrm>
          <a:prstGeom prst="line">
            <a:avLst/>
          </a:prstGeom>
          <a:noFill/>
          <a:ln w="38100">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78" name="Line 94"/>
          <p:cNvSpPr>
            <a:spLocks noChangeShapeType="1"/>
          </p:cNvSpPr>
          <p:nvPr/>
        </p:nvSpPr>
        <p:spPr bwMode="auto">
          <a:xfrm flipH="1">
            <a:off x="2133600" y="3505200"/>
            <a:ext cx="0" cy="2209800"/>
          </a:xfrm>
          <a:prstGeom prst="line">
            <a:avLst/>
          </a:prstGeom>
          <a:noFill/>
          <a:ln w="38100">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79" name="Line 95"/>
          <p:cNvSpPr>
            <a:spLocks noChangeShapeType="1"/>
          </p:cNvSpPr>
          <p:nvPr/>
        </p:nvSpPr>
        <p:spPr bwMode="auto">
          <a:xfrm>
            <a:off x="2133600" y="4114800"/>
            <a:ext cx="152400" cy="0"/>
          </a:xfrm>
          <a:prstGeom prst="line">
            <a:avLst/>
          </a:prstGeom>
          <a:noFill/>
          <a:ln w="38100">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80" name="Line 96"/>
          <p:cNvSpPr>
            <a:spLocks noChangeShapeType="1"/>
          </p:cNvSpPr>
          <p:nvPr/>
        </p:nvSpPr>
        <p:spPr bwMode="auto">
          <a:xfrm>
            <a:off x="2286000" y="4114800"/>
            <a:ext cx="990600" cy="0"/>
          </a:xfrm>
          <a:prstGeom prst="line">
            <a:avLst/>
          </a:prstGeom>
          <a:noFill/>
          <a:ln w="38100">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81" name="Line 97"/>
          <p:cNvSpPr>
            <a:spLocks noChangeShapeType="1"/>
          </p:cNvSpPr>
          <p:nvPr/>
        </p:nvSpPr>
        <p:spPr bwMode="auto">
          <a:xfrm flipH="1" flipV="1">
            <a:off x="3048000" y="4114800"/>
            <a:ext cx="0" cy="457200"/>
          </a:xfrm>
          <a:prstGeom prst="line">
            <a:avLst/>
          </a:prstGeom>
          <a:noFill/>
          <a:ln w="38100">
            <a:solidFill>
              <a:srgbClr val="FF000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82" name="Line 98"/>
          <p:cNvSpPr>
            <a:spLocks noChangeShapeType="1"/>
          </p:cNvSpPr>
          <p:nvPr/>
        </p:nvSpPr>
        <p:spPr bwMode="auto">
          <a:xfrm>
            <a:off x="3048000" y="4572000"/>
            <a:ext cx="381000" cy="0"/>
          </a:xfrm>
          <a:prstGeom prst="line">
            <a:avLst/>
          </a:prstGeom>
          <a:noFill/>
          <a:ln w="38100">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83" name="Line 99"/>
          <p:cNvSpPr>
            <a:spLocks noChangeShapeType="1"/>
          </p:cNvSpPr>
          <p:nvPr/>
        </p:nvSpPr>
        <p:spPr bwMode="auto">
          <a:xfrm>
            <a:off x="3276600" y="4114800"/>
            <a:ext cx="381000" cy="0"/>
          </a:xfrm>
          <a:prstGeom prst="line">
            <a:avLst/>
          </a:prstGeom>
          <a:noFill/>
          <a:ln w="38100">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84" name="Line 100"/>
          <p:cNvSpPr>
            <a:spLocks noChangeShapeType="1"/>
          </p:cNvSpPr>
          <p:nvPr/>
        </p:nvSpPr>
        <p:spPr bwMode="auto">
          <a:xfrm flipH="1" flipV="1">
            <a:off x="3429000" y="3886200"/>
            <a:ext cx="0" cy="228600"/>
          </a:xfrm>
          <a:prstGeom prst="line">
            <a:avLst/>
          </a:prstGeom>
          <a:noFill/>
          <a:ln w="38100">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85" name="Line 101"/>
          <p:cNvSpPr>
            <a:spLocks noChangeShapeType="1"/>
          </p:cNvSpPr>
          <p:nvPr/>
        </p:nvSpPr>
        <p:spPr bwMode="auto">
          <a:xfrm>
            <a:off x="3657600" y="4114800"/>
            <a:ext cx="1219200" cy="0"/>
          </a:xfrm>
          <a:prstGeom prst="line">
            <a:avLst/>
          </a:prstGeom>
          <a:noFill/>
          <a:ln w="38100">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86" name="Text Box 102"/>
          <p:cNvSpPr txBox="1">
            <a:spLocks noChangeArrowheads="1"/>
          </p:cNvSpPr>
          <p:nvPr/>
        </p:nvSpPr>
        <p:spPr bwMode="auto">
          <a:xfrm>
            <a:off x="4098925" y="3868738"/>
            <a:ext cx="254000" cy="244475"/>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b="1"/>
              <a:t>4</a:t>
            </a:r>
          </a:p>
        </p:txBody>
      </p:sp>
      <p:sp>
        <p:nvSpPr>
          <p:cNvPr id="16487" name="Line 103"/>
          <p:cNvSpPr>
            <a:spLocks noChangeShapeType="1"/>
          </p:cNvSpPr>
          <p:nvPr/>
        </p:nvSpPr>
        <p:spPr bwMode="auto">
          <a:xfrm flipH="1">
            <a:off x="3352800" y="3505200"/>
            <a:ext cx="838200" cy="0"/>
          </a:xfrm>
          <a:prstGeom prst="line">
            <a:avLst/>
          </a:prstGeom>
          <a:noFill/>
          <a:ln w="38100">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88" name="Line 104"/>
          <p:cNvSpPr>
            <a:spLocks noChangeShapeType="1"/>
          </p:cNvSpPr>
          <p:nvPr/>
        </p:nvSpPr>
        <p:spPr bwMode="auto">
          <a:xfrm flipH="1">
            <a:off x="3810000" y="4114800"/>
            <a:ext cx="0" cy="457200"/>
          </a:xfrm>
          <a:prstGeom prst="line">
            <a:avLst/>
          </a:prstGeom>
          <a:noFill/>
          <a:ln w="38100">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89" name="Line 105"/>
          <p:cNvSpPr>
            <a:spLocks noChangeShapeType="1"/>
          </p:cNvSpPr>
          <p:nvPr/>
        </p:nvSpPr>
        <p:spPr bwMode="auto">
          <a:xfrm>
            <a:off x="3505200" y="4572000"/>
            <a:ext cx="304800" cy="0"/>
          </a:xfrm>
          <a:prstGeom prst="line">
            <a:avLst/>
          </a:prstGeom>
          <a:noFill/>
          <a:ln w="38100">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6491" name="Picture 107" descr="CONTACT-BLOCK"/>
          <p:cNvPicPr>
            <a:picLocks noChangeAspect="1" noChangeArrowheads="1"/>
          </p:cNvPicPr>
          <p:nvPr/>
        </p:nvPicPr>
        <p:blipFill>
          <a:blip r:embed="rId23">
            <a:extLst>
              <a:ext uri="{28A0092B-C50C-407E-A947-70E740481C1C}">
                <a14:useLocalDpi xmlns:a14="http://schemas.microsoft.com/office/drawing/2010/main" val="0"/>
              </a:ext>
            </a:extLst>
          </a:blip>
          <a:stretch>
            <a:fillRect/>
          </a:stretch>
        </p:blipFill>
        <p:spPr bwMode="auto">
          <a:xfrm>
            <a:off x="4724400" y="5334000"/>
            <a:ext cx="1152525" cy="1524000"/>
          </a:xfrm>
          <a:prstGeom prst="rect">
            <a:avLst/>
          </a:prstGeom>
          <a:noFill/>
          <a:extLst>
            <a:ext uri="{909E8E84-426E-40DD-AFC4-6F175D3DCCD1}">
              <a14:hiddenFill xmlns:a14="http://schemas.microsoft.com/office/drawing/2010/main">
                <a:solidFill>
                  <a:srgbClr val="FFFFFF"/>
                </a:solidFill>
              </a14:hiddenFill>
            </a:ext>
          </a:extLst>
        </p:spPr>
      </p:pic>
      <p:sp>
        <p:nvSpPr>
          <p:cNvPr id="16492" name="Line 108"/>
          <p:cNvSpPr>
            <a:spLocks noChangeShapeType="1"/>
          </p:cNvSpPr>
          <p:nvPr/>
        </p:nvSpPr>
        <p:spPr bwMode="auto">
          <a:xfrm flipH="1" flipV="1">
            <a:off x="6705600" y="4800600"/>
            <a:ext cx="0" cy="0"/>
          </a:xfrm>
          <a:prstGeom prst="line">
            <a:avLst/>
          </a:prstGeom>
          <a:noFill/>
          <a:ln w="38100">
            <a:solidFill>
              <a:schemeClr val="bg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6493" name="Picture 109" descr="ms-aux"/>
          <p:cNvPicPr>
            <a:picLocks noChangeAspect="1" noChangeArrowheads="1"/>
          </p:cNvPicPr>
          <p:nvPr/>
        </p:nvPicPr>
        <p:blipFill>
          <a:blip r:embed="rId24">
            <a:extLst>
              <a:ext uri="{28A0092B-C50C-407E-A947-70E740481C1C}">
                <a14:useLocalDpi xmlns:a14="http://schemas.microsoft.com/office/drawing/2010/main" val="0"/>
              </a:ext>
            </a:extLst>
          </a:blip>
          <a:stretch>
            <a:fillRect/>
          </a:stretch>
        </p:blipFill>
        <p:spPr bwMode="auto">
          <a:xfrm>
            <a:off x="5867400" y="5486400"/>
            <a:ext cx="1195388"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6494" name="Picture 110" descr="ms-coil"/>
          <p:cNvPicPr>
            <a:picLocks noChangeAspect="1" noChangeArrowheads="1"/>
          </p:cNvPicPr>
          <p:nvPr/>
        </p:nvPicPr>
        <p:blipFill>
          <a:blip r:embed="rId25">
            <a:extLst>
              <a:ext uri="{28A0092B-C50C-407E-A947-70E740481C1C}">
                <a14:useLocalDpi xmlns:a14="http://schemas.microsoft.com/office/drawing/2010/main" val="0"/>
              </a:ext>
            </a:extLst>
          </a:blip>
          <a:stretch>
            <a:fillRect/>
          </a:stretch>
        </p:blipFill>
        <p:spPr bwMode="auto">
          <a:xfrm>
            <a:off x="7162800" y="5562600"/>
            <a:ext cx="1219200" cy="1295400"/>
          </a:xfrm>
          <a:prstGeom prst="rect">
            <a:avLst/>
          </a:prstGeom>
          <a:noFill/>
          <a:extLst>
            <a:ext uri="{909E8E84-426E-40DD-AFC4-6F175D3DCCD1}">
              <a14:hiddenFill xmlns:a14="http://schemas.microsoft.com/office/drawing/2010/main">
                <a:solidFill>
                  <a:srgbClr val="FFFFFF"/>
                </a:solidFill>
              </a14:hiddenFill>
            </a:ext>
          </a:extLst>
        </p:spPr>
      </p:pic>
      <p:sp>
        <p:nvSpPr>
          <p:cNvPr id="16495" name="Text Box 111"/>
          <p:cNvSpPr txBox="1">
            <a:spLocks noChangeArrowheads="1"/>
          </p:cNvSpPr>
          <p:nvPr/>
        </p:nvSpPr>
        <p:spPr bwMode="auto">
          <a:xfrm>
            <a:off x="3124200" y="152400"/>
            <a:ext cx="4689475" cy="457200"/>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a:t>Reading Electrical Schematics </a:t>
            </a:r>
          </a:p>
        </p:txBody>
      </p:sp>
      <p:sp>
        <p:nvSpPr>
          <p:cNvPr id="16496" name="Rectangle 112"/>
          <p:cNvSpPr>
            <a:spLocks noChangeArrowheads="1"/>
          </p:cNvSpPr>
          <p:nvPr/>
        </p:nvSpPr>
        <p:spPr bwMode="auto">
          <a:xfrm>
            <a:off x="4724400" y="5334000"/>
            <a:ext cx="3657600" cy="1524000"/>
          </a:xfrm>
          <a:prstGeom prst="rect">
            <a:avLst/>
          </a:prstGeom>
          <a:noFill/>
          <a:ln w="38100" algn="ctr">
            <a:solidFill>
              <a:schemeClr val="tx1"/>
            </a:solidFill>
            <a:miter lim="800000"/>
          </a:ln>
          <a:effectLst/>
          <a:extLst>
            <a:ext uri="{909E8E84-426E-40DD-AFC4-6F175D3DCCD1}">
              <a14:hiddenFill xmlns:a14="http://schemas.microsoft.com/office/drawing/2010/main">
                <a:solidFill>
                  <a:schemeClr val="bg1">
                    <a:alpha val="1100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advClick="0" advTm="1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withEffect">
                                  <p:childTnLst>
                                    <p:cmd type="call" cmd="playFrom(0.0)">
                                      <p:cBhvr>
                                        <p:cTn id="6" dur="360000" fill="hold"/>
                                        <p:tgtEl>
                                          <p:spTgt spid="16474"/>
                                        </p:tgtEl>
                                      </p:cBhvr>
                                    </p:cmd>
                                  </p:childTnLst>
                                </p:cTn>
                              </p:par>
                              <p:par>
                                <p:cTn id="8" presetID="1" presetClass="entr" presetSubtype="0" fill="hold" grpId="0" nodeType="withEffect">
                                  <p:childTnLst>
                                    <p:set>
                                      <p:cBhvr>
                                        <p:cTn id="9" dur="1" fill="hold">
                                          <p:stCondLst>
                                            <p:cond delay="0"/>
                                          </p:stCondLst>
                                        </p:cTn>
                                        <p:tgtEl>
                                          <p:spTgt spid="16414"/>
                                        </p:tgtEl>
                                        <p:attrNameLst>
                                          <p:attrName>style.visibility</p:attrName>
                                        </p:attrNameLst>
                                      </p:cBhvr>
                                      <p:to>
                                        <p:strVal val="visible"/>
                                      </p:to>
                                    </p:set>
                                  </p:childTnLst>
                                </p:cTn>
                              </p:par>
                              <p:par>
                                <p:cTn id="10" presetID="1" presetClass="entr" presetSubtype="0" fill="hold" grpId="1" nodeType="withEffect">
                                  <p:childTnLst>
                                    <p:set>
                                      <p:cBhvr>
                                        <p:cTn id="11" dur="1" fill="hold">
                                          <p:stCondLst>
                                            <p:cond delay="0"/>
                                          </p:stCondLst>
                                        </p:cTn>
                                        <p:tgtEl>
                                          <p:spTgt spid="16415"/>
                                        </p:tgtEl>
                                        <p:attrNameLst>
                                          <p:attrName>style.visibility</p:attrName>
                                        </p:attrNameLst>
                                      </p:cBhvr>
                                      <p:to>
                                        <p:strVal val="visible"/>
                                      </p:to>
                                    </p:set>
                                  </p:childTnLst>
                                </p:cTn>
                              </p:par>
                              <p:par>
                                <p:cTn id="12" presetID="1" presetClass="entr" presetSubtype="0" fill="hold" grpId="4" nodeType="withEffect">
                                  <p:childTnLst>
                                    <p:set>
                                      <p:cBhvr>
                                        <p:cTn id="13" dur="1" fill="hold">
                                          <p:stCondLst>
                                            <p:cond delay="0"/>
                                          </p:stCondLst>
                                        </p:cTn>
                                        <p:tgtEl>
                                          <p:spTgt spid="16420"/>
                                        </p:tgtEl>
                                        <p:attrNameLst>
                                          <p:attrName>style.visibility</p:attrName>
                                        </p:attrNameLst>
                                      </p:cBhvr>
                                      <p:to>
                                        <p:strVal val="visible"/>
                                      </p:to>
                                    </p:set>
                                  </p:childTnLst>
                                </p:cTn>
                              </p:par>
                              <p:par>
                                <p:cTn id="14" presetID="1" presetClass="entr" presetSubtype="0" fill="hold" grpId="27" nodeType="withEffect">
                                  <p:childTnLst>
                                    <p:set>
                                      <p:cBhvr>
                                        <p:cTn id="15" dur="1" fill="hold">
                                          <p:stCondLst>
                                            <p:cond delay="0"/>
                                          </p:stCondLst>
                                        </p:cTn>
                                        <p:tgtEl>
                                          <p:spTgt spid="16458"/>
                                        </p:tgtEl>
                                        <p:attrNameLst>
                                          <p:attrName>style.visibility</p:attrName>
                                        </p:attrNameLst>
                                      </p:cBhvr>
                                      <p:to>
                                        <p:strVal val="visible"/>
                                      </p:to>
                                    </p:set>
                                  </p:childTnLst>
                                </p:cTn>
                              </p:par>
                              <p:par>
                                <p:cTn id="16" presetID="1" presetClass="entr" presetSubtype="0" fill="hold" grpId="35" nodeType="withEffect">
                                  <p:childTnLst>
                                    <p:set>
                                      <p:cBhvr>
                                        <p:cTn id="17" dur="1" fill="hold">
                                          <p:stCondLst>
                                            <p:cond delay="0"/>
                                          </p:stCondLst>
                                        </p:cTn>
                                        <p:tgtEl>
                                          <p:spTgt spid="16469"/>
                                        </p:tgtEl>
                                        <p:attrNameLst>
                                          <p:attrName>style.visibility</p:attrName>
                                        </p:attrNameLst>
                                      </p:cBhvr>
                                      <p:to>
                                        <p:strVal val="visible"/>
                                      </p:to>
                                    </p:set>
                                  </p:childTnLst>
                                </p:cTn>
                              </p:par>
                              <p:par>
                                <p:cTn id="18" presetID="1" presetClass="entr" presetSubtype="0" fill="hold" nodeType="withEffect">
                                  <p:childTnLst>
                                    <p:set>
                                      <p:cBhvr>
                                        <p:cTn id="19" dur="1" fill="hold">
                                          <p:stCondLst>
                                            <p:cond delay="0"/>
                                          </p:stCondLst>
                                        </p:cTn>
                                        <p:tgtEl>
                                          <p:spTgt spid="16413"/>
                                        </p:tgtEl>
                                        <p:attrNameLst>
                                          <p:attrName>style.visibility</p:attrName>
                                        </p:attrNameLst>
                                      </p:cBhvr>
                                      <p:to>
                                        <p:strVal val="visible"/>
                                      </p:to>
                                    </p:set>
                                  </p:childTnLst>
                                </p:cTn>
                              </p:par>
                              <p:par>
                                <p:cTn id="20" presetID="1" presetClass="entr" presetSubtype="0" fill="hold" nodeType="withEffect">
                                  <p:childTnLst>
                                    <p:set>
                                      <p:cBhvr>
                                        <p:cTn id="21" dur="1" fill="hold">
                                          <p:stCondLst>
                                            <p:cond delay="0"/>
                                          </p:stCondLst>
                                        </p:cTn>
                                        <p:tgtEl>
                                          <p:spTgt spid="16462"/>
                                        </p:tgtEl>
                                        <p:attrNameLst>
                                          <p:attrName>style.visibility</p:attrName>
                                        </p:attrNameLst>
                                      </p:cBhvr>
                                      <p:to>
                                        <p:strVal val="visible"/>
                                      </p:to>
                                    </p:set>
                                  </p:childTnLst>
                                </p:cTn>
                              </p:par>
                              <p:par>
                                <p:cTn id="22" presetID="1" presetClass="entr" presetSubtype="0" fill="hold" nodeType="withEffect">
                                  <p:childTnLst>
                                    <p:set>
                                      <p:cBhvr>
                                        <p:cTn id="23" dur="1" fill="hold">
                                          <p:stCondLst>
                                            <p:cond delay="0"/>
                                          </p:stCondLst>
                                        </p:cTn>
                                        <p:tgtEl>
                                          <p:spTgt spid="16475"/>
                                        </p:tgtEl>
                                        <p:attrNameLst>
                                          <p:attrName>style.visibility</p:attrName>
                                        </p:attrNameLst>
                                      </p:cBhvr>
                                      <p:to>
                                        <p:strVal val="visible"/>
                                      </p:to>
                                    </p:set>
                                  </p:childTnLst>
                                </p:cTn>
                              </p:par>
                              <p:par>
                                <p:cTn id="24" presetID="1" presetClass="exit" presetSubtype="0" fill="hold" nodeType="withEffect">
                                  <p:childTnLst>
                                    <p:set>
                                      <p:cBhvr>
                                        <p:cTn id="25" dur="1" fill="hold">
                                          <p:stCondLst>
                                            <p:cond delay="0"/>
                                          </p:stCondLst>
                                        </p:cTn>
                                        <p:tgtEl>
                                          <p:spTgt spid="16475"/>
                                        </p:tgtEl>
                                        <p:attrNameLst>
                                          <p:attrName>style.visibility</p:attrName>
                                        </p:attrNameLst>
                                      </p:cBhvr>
                                      <p:to>
                                        <p:strVal val="hidden"/>
                                      </p:to>
                                    </p:set>
                                  </p:childTnLst>
                                </p:cTn>
                              </p:par>
                              <p:par>
                                <p:cTn id="26" presetID="1" presetClass="entr" presetSubtype="0" fill="hold" grpId="31" nodeType="withEffect">
                                  <p:childTnLst>
                                    <p:set>
                                      <p:cBhvr>
                                        <p:cTn id="27" dur="1" fill="hold">
                                          <p:stCondLst>
                                            <p:cond delay="0"/>
                                          </p:stCondLst>
                                        </p:cTn>
                                        <p:tgtEl>
                                          <p:spTgt spid="16465"/>
                                        </p:tgtEl>
                                        <p:attrNameLst>
                                          <p:attrName>style.visibility</p:attrName>
                                        </p:attrNameLst>
                                      </p:cBhvr>
                                      <p:to>
                                        <p:strVal val="visible"/>
                                      </p:to>
                                    </p:set>
                                  </p:childTnLst>
                                </p:cTn>
                              </p:par>
                              <p:par>
                                <p:cTn id="28" presetID="1" presetClass="entr" presetSubtype="0" fill="hold" grpId="32" nodeType="withEffect">
                                  <p:childTnLst>
                                    <p:set>
                                      <p:cBhvr>
                                        <p:cTn id="29" dur="1" fill="hold">
                                          <p:stCondLst>
                                            <p:cond delay="0"/>
                                          </p:stCondLst>
                                        </p:cTn>
                                        <p:tgtEl>
                                          <p:spTgt spid="16466"/>
                                        </p:tgtEl>
                                        <p:attrNameLst>
                                          <p:attrName>style.visibility</p:attrName>
                                        </p:attrNameLst>
                                      </p:cBhvr>
                                      <p:to>
                                        <p:strVal val="visible"/>
                                      </p:to>
                                    </p:set>
                                  </p:childTnLst>
                                </p:cTn>
                              </p:par>
                              <p:par>
                                <p:cTn id="30" presetID="1" presetClass="entr" presetSubtype="0" fill="hold" grpId="2" nodeType="withEffect">
                                  <p:childTnLst>
                                    <p:set>
                                      <p:cBhvr>
                                        <p:cTn id="31" dur="1" fill="hold">
                                          <p:stCondLst>
                                            <p:cond delay="0"/>
                                          </p:stCondLst>
                                        </p:cTn>
                                        <p:tgtEl>
                                          <p:spTgt spid="16416"/>
                                        </p:tgtEl>
                                        <p:attrNameLst>
                                          <p:attrName>style.visibility</p:attrName>
                                        </p:attrNameLst>
                                      </p:cBhvr>
                                      <p:to>
                                        <p:strVal val="visible"/>
                                      </p:to>
                                    </p:set>
                                  </p:childTnLst>
                                </p:cTn>
                              </p:par>
                              <p:par>
                                <p:cTn id="32" presetID="1" presetClass="entr" presetSubtype="0" fill="hold" grpId="5" nodeType="withEffect">
                                  <p:childTnLst>
                                    <p:set>
                                      <p:cBhvr>
                                        <p:cTn id="33" dur="1" fill="hold">
                                          <p:stCondLst>
                                            <p:cond delay="0"/>
                                          </p:stCondLst>
                                        </p:cTn>
                                        <p:tgtEl>
                                          <p:spTgt spid="16421"/>
                                        </p:tgtEl>
                                        <p:attrNameLst>
                                          <p:attrName>style.visibility</p:attrName>
                                        </p:attrNameLst>
                                      </p:cBhvr>
                                      <p:to>
                                        <p:strVal val="visible"/>
                                      </p:to>
                                    </p:set>
                                  </p:childTnLst>
                                </p:cTn>
                              </p:par>
                              <p:par>
                                <p:cTn id="34" presetID="1" presetClass="entr" presetSubtype="0" fill="hold" grpId="8" nodeType="withEffect">
                                  <p:childTnLst>
                                    <p:set>
                                      <p:cBhvr>
                                        <p:cTn id="35" dur="1" fill="hold">
                                          <p:stCondLst>
                                            <p:cond delay="0"/>
                                          </p:stCondLst>
                                        </p:cTn>
                                        <p:tgtEl>
                                          <p:spTgt spid="16425"/>
                                        </p:tgtEl>
                                        <p:attrNameLst>
                                          <p:attrName>style.visibility</p:attrName>
                                        </p:attrNameLst>
                                      </p:cBhvr>
                                      <p:to>
                                        <p:strVal val="visible"/>
                                      </p:to>
                                    </p:set>
                                  </p:childTnLst>
                                </p:cTn>
                              </p:par>
                              <p:par>
                                <p:cTn id="36" presetID="1" presetClass="entr" presetSubtype="0" fill="hold" grpId="7" nodeType="withEffect">
                                  <p:childTnLst>
                                    <p:set>
                                      <p:cBhvr>
                                        <p:cTn id="37" dur="1" fill="hold">
                                          <p:stCondLst>
                                            <p:cond delay="0"/>
                                          </p:stCondLst>
                                        </p:cTn>
                                        <p:tgtEl>
                                          <p:spTgt spid="16424"/>
                                        </p:tgtEl>
                                        <p:attrNameLst>
                                          <p:attrName>style.visibility</p:attrName>
                                        </p:attrNameLst>
                                      </p:cBhvr>
                                      <p:to>
                                        <p:strVal val="visible"/>
                                      </p:to>
                                    </p:set>
                                  </p:childTnLst>
                                </p:cTn>
                              </p:par>
                              <p:par>
                                <p:cTn id="38" presetID="1" presetClass="entr" presetSubtype="0" fill="hold" grpId="28" nodeType="withEffect">
                                  <p:childTnLst>
                                    <p:set>
                                      <p:cBhvr>
                                        <p:cTn id="39" dur="1" fill="hold">
                                          <p:stCondLst>
                                            <p:cond delay="0"/>
                                          </p:stCondLst>
                                        </p:cTn>
                                        <p:tgtEl>
                                          <p:spTgt spid="16459"/>
                                        </p:tgtEl>
                                        <p:attrNameLst>
                                          <p:attrName>style.visibility</p:attrName>
                                        </p:attrNameLst>
                                      </p:cBhvr>
                                      <p:to>
                                        <p:strVal val="visible"/>
                                      </p:to>
                                    </p:set>
                                  </p:childTnLst>
                                </p:cTn>
                              </p:par>
                              <p:par>
                                <p:cTn id="40" presetID="1" presetClass="entr" presetSubtype="0" fill="hold" nodeType="withEffect">
                                  <p:childTnLst>
                                    <p:set>
                                      <p:cBhvr>
                                        <p:cTn id="41" dur="1" fill="hold">
                                          <p:stCondLst>
                                            <p:cond delay="0"/>
                                          </p:stCondLst>
                                        </p:cTn>
                                        <p:tgtEl>
                                          <p:spTgt spid="16417"/>
                                        </p:tgtEl>
                                        <p:attrNameLst>
                                          <p:attrName>style.visibility</p:attrName>
                                        </p:attrNameLst>
                                      </p:cBhvr>
                                      <p:to>
                                        <p:strVal val="visible"/>
                                      </p:to>
                                    </p:set>
                                  </p:childTnLst>
                                </p:cTn>
                              </p:par>
                              <p:par>
                                <p:cTn id="42" presetID="1" presetClass="entr" presetSubtype="0" fill="hold" grpId="36" nodeType="withEffect">
                                  <p:childTnLst>
                                    <p:set>
                                      <p:cBhvr>
                                        <p:cTn id="43" dur="1" fill="hold">
                                          <p:stCondLst>
                                            <p:cond delay="0"/>
                                          </p:stCondLst>
                                        </p:cTn>
                                        <p:tgtEl>
                                          <p:spTgt spid="16470"/>
                                        </p:tgtEl>
                                        <p:attrNameLst>
                                          <p:attrName>style.visibility</p:attrName>
                                        </p:attrNameLst>
                                      </p:cBhvr>
                                      <p:to>
                                        <p:strVal val="visible"/>
                                      </p:to>
                                    </p:set>
                                  </p:childTnLst>
                                </p:cTn>
                              </p:par>
                              <p:par>
                                <p:cTn id="44" presetID="1" presetClass="entr" presetSubtype="0" fill="hold" nodeType="withEffect">
                                  <p:childTnLst>
                                    <p:set>
                                      <p:cBhvr>
                                        <p:cTn id="45" dur="1" fill="hold">
                                          <p:stCondLst>
                                            <p:cond delay="0"/>
                                          </p:stCondLst>
                                        </p:cTn>
                                        <p:tgtEl>
                                          <p:spTgt spid="16476"/>
                                        </p:tgtEl>
                                        <p:attrNameLst>
                                          <p:attrName>style.visibility</p:attrName>
                                        </p:attrNameLst>
                                      </p:cBhvr>
                                      <p:to>
                                        <p:strVal val="visible"/>
                                      </p:to>
                                    </p:set>
                                  </p:childTnLst>
                                </p:cTn>
                              </p:par>
                              <p:par>
                                <p:cTn id="46" presetID="1" presetClass="exit" presetSubtype="0" fill="hold" nodeType="withEffect">
                                  <p:childTnLst>
                                    <p:set>
                                      <p:cBhvr>
                                        <p:cTn id="47" dur="1" fill="hold">
                                          <p:stCondLst>
                                            <p:cond delay="0"/>
                                          </p:stCondLst>
                                        </p:cTn>
                                        <p:tgtEl>
                                          <p:spTgt spid="16476"/>
                                        </p:tgtEl>
                                        <p:attrNameLst>
                                          <p:attrName>style.visibility</p:attrName>
                                        </p:attrNameLst>
                                      </p:cBhvr>
                                      <p:to>
                                        <p:strVal val="hidden"/>
                                      </p:to>
                                    </p:set>
                                  </p:childTnLst>
                                </p:cTn>
                              </p:par>
                              <p:par>
                                <p:cTn id="48" presetID="1" presetClass="entr" presetSubtype="0" fill="hold" grpId="33" nodeType="withEffect">
                                  <p:childTnLst>
                                    <p:set>
                                      <p:cBhvr>
                                        <p:cTn id="49" dur="1" fill="hold">
                                          <p:stCondLst>
                                            <p:cond delay="0"/>
                                          </p:stCondLst>
                                        </p:cTn>
                                        <p:tgtEl>
                                          <p:spTgt spid="16467"/>
                                        </p:tgtEl>
                                        <p:attrNameLst>
                                          <p:attrName>style.visibility</p:attrName>
                                        </p:attrNameLst>
                                      </p:cBhvr>
                                      <p:to>
                                        <p:strVal val="visible"/>
                                      </p:to>
                                    </p:set>
                                  </p:childTnLst>
                                </p:cTn>
                              </p:par>
                              <p:par>
                                <p:cTn id="50" presetID="1" presetClass="entr" presetSubtype="0" fill="hold" grpId="37" nodeType="withEffect">
                                  <p:childTnLst>
                                    <p:set>
                                      <p:cBhvr>
                                        <p:cTn id="51" dur="1" fill="hold">
                                          <p:stCondLst>
                                            <p:cond delay="0"/>
                                          </p:stCondLst>
                                        </p:cTn>
                                        <p:tgtEl>
                                          <p:spTgt spid="16477"/>
                                        </p:tgtEl>
                                        <p:attrNameLst>
                                          <p:attrName>style.visibility</p:attrName>
                                        </p:attrNameLst>
                                      </p:cBhvr>
                                      <p:to>
                                        <p:strVal val="visible"/>
                                      </p:to>
                                    </p:set>
                                  </p:childTnLst>
                                </p:cTn>
                              </p:par>
                              <p:par>
                                <p:cTn id="52" presetID="1" presetClass="entr" presetSubtype="0" fill="hold" grpId="57" nodeType="withEffect">
                                  <p:childTnLst>
                                    <p:set>
                                      <p:cBhvr>
                                        <p:cTn id="53" dur="1" fill="hold">
                                          <p:stCondLst>
                                            <p:cond delay="0"/>
                                          </p:stCondLst>
                                        </p:cTn>
                                        <p:tgtEl>
                                          <p:spTgt spid="16487"/>
                                        </p:tgtEl>
                                        <p:attrNameLst>
                                          <p:attrName>style.visibility</p:attrName>
                                        </p:attrNameLst>
                                      </p:cBhvr>
                                      <p:to>
                                        <p:strVal val="visible"/>
                                      </p:to>
                                    </p:set>
                                  </p:childTnLst>
                                </p:cTn>
                              </p:par>
                              <p:par>
                                <p:cTn id="54" presetID="1" presetClass="entr" presetSubtype="0" fill="hold" grpId="39" nodeType="withEffect">
                                  <p:childTnLst>
                                    <p:set>
                                      <p:cBhvr>
                                        <p:cTn id="55" dur="1" fill="hold">
                                          <p:stCondLst>
                                            <p:cond delay="0"/>
                                          </p:stCondLst>
                                        </p:cTn>
                                        <p:tgtEl>
                                          <p:spTgt spid="16478"/>
                                        </p:tgtEl>
                                        <p:attrNameLst>
                                          <p:attrName>style.visibility</p:attrName>
                                        </p:attrNameLst>
                                      </p:cBhvr>
                                      <p:to>
                                        <p:strVal val="visible"/>
                                      </p:to>
                                    </p:set>
                                  </p:childTnLst>
                                </p:cTn>
                              </p:par>
                              <p:par>
                                <p:cTn id="56" presetID="1" presetClass="entr" presetSubtype="0" fill="hold" grpId="41" nodeType="withEffect">
                                  <p:childTnLst>
                                    <p:set>
                                      <p:cBhvr>
                                        <p:cTn id="57" dur="1" fill="hold">
                                          <p:stCondLst>
                                            <p:cond delay="0"/>
                                          </p:stCondLst>
                                        </p:cTn>
                                        <p:tgtEl>
                                          <p:spTgt spid="16479"/>
                                        </p:tgtEl>
                                        <p:attrNameLst>
                                          <p:attrName>style.visibility</p:attrName>
                                        </p:attrNameLst>
                                      </p:cBhvr>
                                      <p:to>
                                        <p:strVal val="visible"/>
                                      </p:to>
                                    </p:set>
                                  </p:childTnLst>
                                </p:cTn>
                              </p:par>
                              <p:par>
                                <p:cTn id="58" presetID="1" presetClass="entr" presetSubtype="0" fill="hold" grpId="43" nodeType="withEffect">
                                  <p:childTnLst>
                                    <p:set>
                                      <p:cBhvr>
                                        <p:cTn id="59" dur="1" fill="hold">
                                          <p:stCondLst>
                                            <p:cond delay="0"/>
                                          </p:stCondLst>
                                        </p:cTn>
                                        <p:tgtEl>
                                          <p:spTgt spid="16480"/>
                                        </p:tgtEl>
                                        <p:attrNameLst>
                                          <p:attrName>style.visibility</p:attrName>
                                        </p:attrNameLst>
                                      </p:cBhvr>
                                      <p:to>
                                        <p:strVal val="visible"/>
                                      </p:to>
                                    </p:set>
                                  </p:childTnLst>
                                </p:cTn>
                              </p:par>
                              <p:par>
                                <p:cTn id="60" presetID="1" presetClass="entr" presetSubtype="0" fill="hold" grpId="45" nodeType="withEffect">
                                  <p:childTnLst>
                                    <p:set>
                                      <p:cBhvr>
                                        <p:cTn id="61" dur="1" fill="hold">
                                          <p:stCondLst>
                                            <p:cond delay="0"/>
                                          </p:stCondLst>
                                        </p:cTn>
                                        <p:tgtEl>
                                          <p:spTgt spid="16481"/>
                                        </p:tgtEl>
                                        <p:attrNameLst>
                                          <p:attrName>style.visibility</p:attrName>
                                        </p:attrNameLst>
                                      </p:cBhvr>
                                      <p:to>
                                        <p:strVal val="visible"/>
                                      </p:to>
                                    </p:set>
                                  </p:childTnLst>
                                </p:cTn>
                              </p:par>
                              <p:par>
                                <p:cTn id="62" presetID="1" presetClass="entr" presetSubtype="0" fill="hold" grpId="47" nodeType="withEffect">
                                  <p:childTnLst>
                                    <p:set>
                                      <p:cBhvr>
                                        <p:cTn id="63" dur="1" fill="hold">
                                          <p:stCondLst>
                                            <p:cond delay="0"/>
                                          </p:stCondLst>
                                        </p:cTn>
                                        <p:tgtEl>
                                          <p:spTgt spid="16482"/>
                                        </p:tgtEl>
                                        <p:attrNameLst>
                                          <p:attrName>style.visibility</p:attrName>
                                        </p:attrNameLst>
                                      </p:cBhvr>
                                      <p:to>
                                        <p:strVal val="visible"/>
                                      </p:to>
                                    </p:set>
                                  </p:childTnLst>
                                </p:cTn>
                              </p:par>
                              <p:par>
                                <p:cTn id="64" presetID="1" presetClass="entr" presetSubtype="0" fill="hold" grpId="49" nodeType="withEffect">
                                  <p:childTnLst>
                                    <p:set>
                                      <p:cBhvr>
                                        <p:cTn id="65" dur="1" fill="hold">
                                          <p:stCondLst>
                                            <p:cond delay="0"/>
                                          </p:stCondLst>
                                        </p:cTn>
                                        <p:tgtEl>
                                          <p:spTgt spid="16483"/>
                                        </p:tgtEl>
                                        <p:attrNameLst>
                                          <p:attrName>style.visibility</p:attrName>
                                        </p:attrNameLst>
                                      </p:cBhvr>
                                      <p:to>
                                        <p:strVal val="visible"/>
                                      </p:to>
                                    </p:set>
                                  </p:childTnLst>
                                </p:cTn>
                              </p:par>
                              <p:par>
                                <p:cTn id="66" presetID="1" presetClass="entr" presetSubtype="0" fill="hold" grpId="51" nodeType="withEffect">
                                  <p:childTnLst>
                                    <p:set>
                                      <p:cBhvr>
                                        <p:cTn id="67" dur="1" fill="hold">
                                          <p:stCondLst>
                                            <p:cond delay="0"/>
                                          </p:stCondLst>
                                        </p:cTn>
                                        <p:tgtEl>
                                          <p:spTgt spid="16484"/>
                                        </p:tgtEl>
                                        <p:attrNameLst>
                                          <p:attrName>style.visibility</p:attrName>
                                        </p:attrNameLst>
                                      </p:cBhvr>
                                      <p:to>
                                        <p:strVal val="visible"/>
                                      </p:to>
                                    </p:set>
                                  </p:childTnLst>
                                </p:cTn>
                              </p:par>
                              <p:par>
                                <p:cTn id="68" presetID="1" presetClass="entr" presetSubtype="0" fill="hold" grpId="53" nodeType="withEffect">
                                  <p:childTnLst>
                                    <p:set>
                                      <p:cBhvr>
                                        <p:cTn id="69" dur="1" fill="hold">
                                          <p:stCondLst>
                                            <p:cond delay="0"/>
                                          </p:stCondLst>
                                        </p:cTn>
                                        <p:tgtEl>
                                          <p:spTgt spid="16485"/>
                                        </p:tgtEl>
                                        <p:attrNameLst>
                                          <p:attrName>style.visibility</p:attrName>
                                        </p:attrNameLst>
                                      </p:cBhvr>
                                      <p:to>
                                        <p:strVal val="visible"/>
                                      </p:to>
                                    </p:set>
                                  </p:childTnLst>
                                </p:cTn>
                              </p:par>
                              <p:par>
                                <p:cTn id="70" presetID="1" presetClass="entr" presetSubtype="0" fill="hold" grpId="59" nodeType="withEffect">
                                  <p:childTnLst>
                                    <p:set>
                                      <p:cBhvr>
                                        <p:cTn id="71" dur="1" fill="hold">
                                          <p:stCondLst>
                                            <p:cond delay="0"/>
                                          </p:stCondLst>
                                        </p:cTn>
                                        <p:tgtEl>
                                          <p:spTgt spid="16488"/>
                                        </p:tgtEl>
                                        <p:attrNameLst>
                                          <p:attrName>style.visibility</p:attrName>
                                        </p:attrNameLst>
                                      </p:cBhvr>
                                      <p:to>
                                        <p:strVal val="visible"/>
                                      </p:to>
                                    </p:set>
                                  </p:childTnLst>
                                </p:cTn>
                              </p:par>
                              <p:par>
                                <p:cTn id="72" presetID="1" presetClass="entr" presetSubtype="0" fill="hold" grpId="61" nodeType="withEffect">
                                  <p:childTnLst>
                                    <p:set>
                                      <p:cBhvr>
                                        <p:cTn id="73" dur="1" fill="hold">
                                          <p:stCondLst>
                                            <p:cond delay="0"/>
                                          </p:stCondLst>
                                        </p:cTn>
                                        <p:tgtEl>
                                          <p:spTgt spid="16489"/>
                                        </p:tgtEl>
                                        <p:attrNameLst>
                                          <p:attrName>style.visibility</p:attrName>
                                        </p:attrNameLst>
                                      </p:cBhvr>
                                      <p:to>
                                        <p:strVal val="visible"/>
                                      </p:to>
                                    </p:set>
                                  </p:childTnLst>
                                </p:cTn>
                              </p:par>
                              <p:par>
                                <p:cTn id="74" presetID="1" presetClass="entr" presetSubtype="0" fill="hold" grpId="55" nodeType="withEffect">
                                  <p:childTnLst>
                                    <p:set>
                                      <p:cBhvr>
                                        <p:cTn id="75" dur="1" fill="hold">
                                          <p:stCondLst>
                                            <p:cond delay="0"/>
                                          </p:stCondLst>
                                        </p:cTn>
                                        <p:tgtEl>
                                          <p:spTgt spid="16486"/>
                                        </p:tgtEl>
                                        <p:attrNameLst>
                                          <p:attrName>style.visibility</p:attrName>
                                        </p:attrNameLst>
                                      </p:cBhvr>
                                      <p:to>
                                        <p:strVal val="visible"/>
                                      </p:to>
                                    </p:set>
                                  </p:childTnLst>
                                </p:cTn>
                              </p:par>
                              <p:par>
                                <p:cTn id="76" presetID="1" presetClass="exit" presetSubtype="0" fill="hold" grpId="38" nodeType="withEffect">
                                  <p:childTnLst>
                                    <p:set>
                                      <p:cBhvr>
                                        <p:cTn id="77" dur="1" fill="hold">
                                          <p:stCondLst>
                                            <p:cond delay="0"/>
                                          </p:stCondLst>
                                        </p:cTn>
                                        <p:tgtEl>
                                          <p:spTgt spid="16477"/>
                                        </p:tgtEl>
                                        <p:attrNameLst>
                                          <p:attrName>style.visibility</p:attrName>
                                        </p:attrNameLst>
                                      </p:cBhvr>
                                      <p:to>
                                        <p:strVal val="hidden"/>
                                      </p:to>
                                    </p:set>
                                  </p:childTnLst>
                                </p:cTn>
                              </p:par>
                              <p:par>
                                <p:cTn id="78" presetID="1" presetClass="exit" presetSubtype="0" fill="hold" grpId="40" nodeType="withEffect">
                                  <p:childTnLst>
                                    <p:set>
                                      <p:cBhvr>
                                        <p:cTn id="79" dur="1" fill="hold">
                                          <p:stCondLst>
                                            <p:cond delay="0"/>
                                          </p:stCondLst>
                                        </p:cTn>
                                        <p:tgtEl>
                                          <p:spTgt spid="16478"/>
                                        </p:tgtEl>
                                        <p:attrNameLst>
                                          <p:attrName>style.visibility</p:attrName>
                                        </p:attrNameLst>
                                      </p:cBhvr>
                                      <p:to>
                                        <p:strVal val="hidden"/>
                                      </p:to>
                                    </p:set>
                                  </p:childTnLst>
                                </p:cTn>
                              </p:par>
                              <p:par>
                                <p:cTn id="80" presetID="1" presetClass="exit" presetSubtype="0" fill="hold" grpId="44" nodeType="withEffect">
                                  <p:childTnLst>
                                    <p:set>
                                      <p:cBhvr>
                                        <p:cTn id="81" dur="1" fill="hold">
                                          <p:stCondLst>
                                            <p:cond delay="0"/>
                                          </p:stCondLst>
                                        </p:cTn>
                                        <p:tgtEl>
                                          <p:spTgt spid="16480"/>
                                        </p:tgtEl>
                                        <p:attrNameLst>
                                          <p:attrName>style.visibility</p:attrName>
                                        </p:attrNameLst>
                                      </p:cBhvr>
                                      <p:to>
                                        <p:strVal val="hidden"/>
                                      </p:to>
                                    </p:set>
                                  </p:childTnLst>
                                </p:cTn>
                              </p:par>
                              <p:par>
                                <p:cTn id="82" presetID="1" presetClass="exit" presetSubtype="0" fill="hold" grpId="46" nodeType="withEffect">
                                  <p:childTnLst>
                                    <p:set>
                                      <p:cBhvr>
                                        <p:cTn id="83" dur="1" fill="hold">
                                          <p:stCondLst>
                                            <p:cond delay="0"/>
                                          </p:stCondLst>
                                        </p:cTn>
                                        <p:tgtEl>
                                          <p:spTgt spid="16481"/>
                                        </p:tgtEl>
                                        <p:attrNameLst>
                                          <p:attrName>style.visibility</p:attrName>
                                        </p:attrNameLst>
                                      </p:cBhvr>
                                      <p:to>
                                        <p:strVal val="hidden"/>
                                      </p:to>
                                    </p:set>
                                  </p:childTnLst>
                                </p:cTn>
                              </p:par>
                              <p:par>
                                <p:cTn id="84" presetID="1" presetClass="exit" presetSubtype="0" fill="hold" grpId="48" nodeType="withEffect">
                                  <p:childTnLst>
                                    <p:set>
                                      <p:cBhvr>
                                        <p:cTn id="85" dur="1" fill="hold">
                                          <p:stCondLst>
                                            <p:cond delay="0"/>
                                          </p:stCondLst>
                                        </p:cTn>
                                        <p:tgtEl>
                                          <p:spTgt spid="16482"/>
                                        </p:tgtEl>
                                        <p:attrNameLst>
                                          <p:attrName>style.visibility</p:attrName>
                                        </p:attrNameLst>
                                      </p:cBhvr>
                                      <p:to>
                                        <p:strVal val="hidden"/>
                                      </p:to>
                                    </p:set>
                                  </p:childTnLst>
                                </p:cTn>
                              </p:par>
                              <p:par>
                                <p:cTn id="86" presetID="1" presetClass="exit" presetSubtype="0" fill="hold" grpId="50" nodeType="withEffect">
                                  <p:childTnLst>
                                    <p:set>
                                      <p:cBhvr>
                                        <p:cTn id="87" dur="1" fill="hold">
                                          <p:stCondLst>
                                            <p:cond delay="0"/>
                                          </p:stCondLst>
                                        </p:cTn>
                                        <p:tgtEl>
                                          <p:spTgt spid="16483"/>
                                        </p:tgtEl>
                                        <p:attrNameLst>
                                          <p:attrName>style.visibility</p:attrName>
                                        </p:attrNameLst>
                                      </p:cBhvr>
                                      <p:to>
                                        <p:strVal val="hidden"/>
                                      </p:to>
                                    </p:set>
                                  </p:childTnLst>
                                </p:cTn>
                              </p:par>
                              <p:par>
                                <p:cTn id="88" presetID="1" presetClass="exit" presetSubtype="0" fill="hold" grpId="52" nodeType="withEffect">
                                  <p:childTnLst>
                                    <p:set>
                                      <p:cBhvr>
                                        <p:cTn id="89" dur="1" fill="hold">
                                          <p:stCondLst>
                                            <p:cond delay="0"/>
                                          </p:stCondLst>
                                        </p:cTn>
                                        <p:tgtEl>
                                          <p:spTgt spid="16484"/>
                                        </p:tgtEl>
                                        <p:attrNameLst>
                                          <p:attrName>style.visibility</p:attrName>
                                        </p:attrNameLst>
                                      </p:cBhvr>
                                      <p:to>
                                        <p:strVal val="hidden"/>
                                      </p:to>
                                    </p:set>
                                  </p:childTnLst>
                                </p:cTn>
                              </p:par>
                              <p:par>
                                <p:cTn id="90" presetID="1" presetClass="exit" presetSubtype="0" fill="hold" grpId="56" nodeType="withEffect">
                                  <p:childTnLst>
                                    <p:set>
                                      <p:cBhvr>
                                        <p:cTn id="91" dur="1" fill="hold">
                                          <p:stCondLst>
                                            <p:cond delay="0"/>
                                          </p:stCondLst>
                                        </p:cTn>
                                        <p:tgtEl>
                                          <p:spTgt spid="16486"/>
                                        </p:tgtEl>
                                        <p:attrNameLst>
                                          <p:attrName>style.visibility</p:attrName>
                                        </p:attrNameLst>
                                      </p:cBhvr>
                                      <p:to>
                                        <p:strVal val="hidden"/>
                                      </p:to>
                                    </p:set>
                                  </p:childTnLst>
                                </p:cTn>
                              </p:par>
                              <p:par>
                                <p:cTn id="92" presetID="1" presetClass="exit" presetSubtype="0" fill="hold" grpId="54" nodeType="withEffect">
                                  <p:childTnLst>
                                    <p:set>
                                      <p:cBhvr>
                                        <p:cTn id="93" dur="1" fill="hold">
                                          <p:stCondLst>
                                            <p:cond delay="0"/>
                                          </p:stCondLst>
                                        </p:cTn>
                                        <p:tgtEl>
                                          <p:spTgt spid="16485"/>
                                        </p:tgtEl>
                                        <p:attrNameLst>
                                          <p:attrName>style.visibility</p:attrName>
                                        </p:attrNameLst>
                                      </p:cBhvr>
                                      <p:to>
                                        <p:strVal val="hidden"/>
                                      </p:to>
                                    </p:set>
                                  </p:childTnLst>
                                </p:cTn>
                              </p:par>
                              <p:par>
                                <p:cTn id="94" presetID="1" presetClass="exit" presetSubtype="0" fill="hold" grpId="60" nodeType="withEffect">
                                  <p:childTnLst>
                                    <p:set>
                                      <p:cBhvr>
                                        <p:cTn id="95" dur="1" fill="hold">
                                          <p:stCondLst>
                                            <p:cond delay="0"/>
                                          </p:stCondLst>
                                        </p:cTn>
                                        <p:tgtEl>
                                          <p:spTgt spid="16488"/>
                                        </p:tgtEl>
                                        <p:attrNameLst>
                                          <p:attrName>style.visibility</p:attrName>
                                        </p:attrNameLst>
                                      </p:cBhvr>
                                      <p:to>
                                        <p:strVal val="hidden"/>
                                      </p:to>
                                    </p:set>
                                  </p:childTnLst>
                                </p:cTn>
                              </p:par>
                              <p:par>
                                <p:cTn id="96" presetID="1" presetClass="exit" presetSubtype="0" fill="hold" grpId="62" nodeType="withEffect">
                                  <p:childTnLst>
                                    <p:set>
                                      <p:cBhvr>
                                        <p:cTn id="97" dur="1" fill="hold">
                                          <p:stCondLst>
                                            <p:cond delay="0"/>
                                          </p:stCondLst>
                                        </p:cTn>
                                        <p:tgtEl>
                                          <p:spTgt spid="16489"/>
                                        </p:tgtEl>
                                        <p:attrNameLst>
                                          <p:attrName>style.visibility</p:attrName>
                                        </p:attrNameLst>
                                      </p:cBhvr>
                                      <p:to>
                                        <p:strVal val="hidden"/>
                                      </p:to>
                                    </p:set>
                                  </p:childTnLst>
                                </p:cTn>
                              </p:par>
                              <p:par>
                                <p:cTn id="98" presetID="1" presetClass="exit" presetSubtype="0" fill="hold" grpId="42" nodeType="withEffect">
                                  <p:childTnLst>
                                    <p:set>
                                      <p:cBhvr>
                                        <p:cTn id="99" dur="1" fill="hold">
                                          <p:stCondLst>
                                            <p:cond delay="0"/>
                                          </p:stCondLst>
                                        </p:cTn>
                                        <p:tgtEl>
                                          <p:spTgt spid="16479"/>
                                        </p:tgtEl>
                                        <p:attrNameLst>
                                          <p:attrName>style.visibility</p:attrName>
                                        </p:attrNameLst>
                                      </p:cBhvr>
                                      <p:to>
                                        <p:strVal val="hidden"/>
                                      </p:to>
                                    </p:set>
                                  </p:childTnLst>
                                </p:cTn>
                              </p:par>
                              <p:par>
                                <p:cTn id="100" presetID="1" presetClass="exit" presetSubtype="0" fill="hold" grpId="58" nodeType="withEffect">
                                  <p:childTnLst>
                                    <p:set>
                                      <p:cBhvr>
                                        <p:cTn id="101" dur="1" fill="hold">
                                          <p:stCondLst>
                                            <p:cond delay="0"/>
                                          </p:stCondLst>
                                        </p:cTn>
                                        <p:tgtEl>
                                          <p:spTgt spid="16487"/>
                                        </p:tgtEl>
                                        <p:attrNameLst>
                                          <p:attrName>style.visibility</p:attrName>
                                        </p:attrNameLst>
                                      </p:cBhvr>
                                      <p:to>
                                        <p:strVal val="hidden"/>
                                      </p:to>
                                    </p:set>
                                  </p:childTnLst>
                                </p:cTn>
                              </p:par>
                              <p:par>
                                <p:cTn id="102" presetID="1" presetClass="entr" presetSubtype="0" fill="hold" nodeType="withEffect">
                                  <p:childTnLst>
                                    <p:set>
                                      <p:cBhvr>
                                        <p:cTn id="103" dur="1" fill="hold">
                                          <p:stCondLst>
                                            <p:cond delay="0"/>
                                          </p:stCondLst>
                                        </p:cTn>
                                        <p:tgtEl>
                                          <p:spTgt spid="16423"/>
                                        </p:tgtEl>
                                        <p:attrNameLst>
                                          <p:attrName>style.visibility</p:attrName>
                                        </p:attrNameLst>
                                      </p:cBhvr>
                                      <p:to>
                                        <p:strVal val="visible"/>
                                      </p:to>
                                    </p:set>
                                  </p:childTnLst>
                                </p:cTn>
                              </p:par>
                              <p:par>
                                <p:cTn id="104" presetID="1" presetClass="entr" presetSubtype="0" fill="hold" grpId="11" nodeType="withEffect">
                                  <p:childTnLst>
                                    <p:set>
                                      <p:cBhvr>
                                        <p:cTn id="105" dur="1" fill="hold">
                                          <p:stCondLst>
                                            <p:cond delay="0"/>
                                          </p:stCondLst>
                                        </p:cTn>
                                        <p:tgtEl>
                                          <p:spTgt spid="16428"/>
                                        </p:tgtEl>
                                        <p:attrNameLst>
                                          <p:attrName>style.visibility</p:attrName>
                                        </p:attrNameLst>
                                      </p:cBhvr>
                                      <p:to>
                                        <p:strVal val="visible"/>
                                      </p:to>
                                    </p:set>
                                  </p:childTnLst>
                                </p:cTn>
                              </p:par>
                              <p:par>
                                <p:cTn id="106" presetID="1" presetClass="entr" presetSubtype="0" fill="hold" grpId="21" nodeType="withEffect">
                                  <p:childTnLst>
                                    <p:set>
                                      <p:cBhvr>
                                        <p:cTn id="107" dur="1" fill="hold">
                                          <p:stCondLst>
                                            <p:cond delay="0"/>
                                          </p:stCondLst>
                                        </p:cTn>
                                        <p:tgtEl>
                                          <p:spTgt spid="16452"/>
                                        </p:tgtEl>
                                        <p:attrNameLst>
                                          <p:attrName>style.visibility</p:attrName>
                                        </p:attrNameLst>
                                      </p:cBhvr>
                                      <p:to>
                                        <p:strVal val="visible"/>
                                      </p:to>
                                    </p:set>
                                  </p:childTnLst>
                                </p:cTn>
                              </p:par>
                              <p:par>
                                <p:cTn id="108" presetID="1" presetClass="entr" presetSubtype="0" fill="hold" grpId="34" nodeType="withEffect">
                                  <p:childTnLst>
                                    <p:set>
                                      <p:cBhvr>
                                        <p:cTn id="109" dur="1" fill="hold">
                                          <p:stCondLst>
                                            <p:cond delay="0"/>
                                          </p:stCondLst>
                                        </p:cTn>
                                        <p:tgtEl>
                                          <p:spTgt spid="16468"/>
                                        </p:tgtEl>
                                        <p:attrNameLst>
                                          <p:attrName>style.visibility</p:attrName>
                                        </p:attrNameLst>
                                      </p:cBhvr>
                                      <p:to>
                                        <p:strVal val="visible"/>
                                      </p:to>
                                    </p:set>
                                  </p:childTnLst>
                                </p:cTn>
                              </p:par>
                              <p:par>
                                <p:cTn id="110" presetID="1" presetClass="entr" presetSubtype="0" fill="hold" grpId="3" nodeType="withEffect">
                                  <p:childTnLst>
                                    <p:set>
                                      <p:cBhvr>
                                        <p:cTn id="111" dur="1" fill="hold">
                                          <p:stCondLst>
                                            <p:cond delay="0"/>
                                          </p:stCondLst>
                                        </p:cTn>
                                        <p:tgtEl>
                                          <p:spTgt spid="16418"/>
                                        </p:tgtEl>
                                        <p:attrNameLst>
                                          <p:attrName>style.visibility</p:attrName>
                                        </p:attrNameLst>
                                      </p:cBhvr>
                                      <p:to>
                                        <p:strVal val="visible"/>
                                      </p:to>
                                    </p:set>
                                  </p:childTnLst>
                                </p:cTn>
                              </p:par>
                              <p:par>
                                <p:cTn id="112" presetID="1" presetClass="entr" presetSubtype="0" fill="hold" grpId="10" nodeType="withEffect">
                                  <p:childTnLst>
                                    <p:set>
                                      <p:cBhvr>
                                        <p:cTn id="113" dur="1" fill="hold">
                                          <p:stCondLst>
                                            <p:cond delay="0"/>
                                          </p:stCondLst>
                                        </p:cTn>
                                        <p:tgtEl>
                                          <p:spTgt spid="16427"/>
                                        </p:tgtEl>
                                        <p:attrNameLst>
                                          <p:attrName>style.visibility</p:attrName>
                                        </p:attrNameLst>
                                      </p:cBhvr>
                                      <p:to>
                                        <p:strVal val="visible"/>
                                      </p:to>
                                    </p:set>
                                  </p:childTnLst>
                                </p:cTn>
                              </p:par>
                              <p:par>
                                <p:cTn id="114" presetID="1" presetClass="entr" presetSubtype="0" fill="hold" grpId="9" nodeType="withEffect">
                                  <p:childTnLst>
                                    <p:set>
                                      <p:cBhvr>
                                        <p:cTn id="115" dur="1" fill="hold">
                                          <p:stCondLst>
                                            <p:cond delay="0"/>
                                          </p:stCondLst>
                                        </p:cTn>
                                        <p:tgtEl>
                                          <p:spTgt spid="16426"/>
                                        </p:tgtEl>
                                        <p:attrNameLst>
                                          <p:attrName>style.visibility</p:attrName>
                                        </p:attrNameLst>
                                      </p:cBhvr>
                                      <p:to>
                                        <p:strVal val="visible"/>
                                      </p:to>
                                    </p:set>
                                  </p:childTnLst>
                                </p:cTn>
                              </p:par>
                              <p:par>
                                <p:cTn id="116" presetID="1" presetClass="entr" presetSubtype="0" fill="hold" grpId="6" nodeType="withEffect">
                                  <p:childTnLst>
                                    <p:set>
                                      <p:cBhvr>
                                        <p:cTn id="117" dur="1" fill="hold">
                                          <p:stCondLst>
                                            <p:cond delay="0"/>
                                          </p:stCondLst>
                                        </p:cTn>
                                        <p:tgtEl>
                                          <p:spTgt spid="16422"/>
                                        </p:tgtEl>
                                        <p:attrNameLst>
                                          <p:attrName>style.visibility</p:attrName>
                                        </p:attrNameLst>
                                      </p:cBhvr>
                                      <p:to>
                                        <p:strVal val="visible"/>
                                      </p:to>
                                    </p:set>
                                  </p:childTnLst>
                                </p:cTn>
                              </p:par>
                              <p:par>
                                <p:cTn id="118" presetID="1" presetClass="entr" presetSubtype="0" fill="hold" grpId="22" nodeType="withEffect">
                                  <p:childTnLst>
                                    <p:set>
                                      <p:cBhvr>
                                        <p:cTn id="119" dur="1" fill="hold">
                                          <p:stCondLst>
                                            <p:cond delay="0"/>
                                          </p:stCondLst>
                                        </p:cTn>
                                        <p:tgtEl>
                                          <p:spTgt spid="16453"/>
                                        </p:tgtEl>
                                        <p:attrNameLst>
                                          <p:attrName>style.visibility</p:attrName>
                                        </p:attrNameLst>
                                      </p:cBhvr>
                                      <p:to>
                                        <p:strVal val="visible"/>
                                      </p:to>
                                    </p:set>
                                  </p:childTnLst>
                                </p:cTn>
                              </p:par>
                              <p:par>
                                <p:cTn id="120" presetID="1" presetClass="entr" presetSubtype="0" fill="hold" grpId="30" nodeType="withEffect">
                                  <p:childTnLst>
                                    <p:set>
                                      <p:cBhvr>
                                        <p:cTn id="121" dur="1" fill="hold">
                                          <p:stCondLst>
                                            <p:cond delay="0"/>
                                          </p:stCondLst>
                                        </p:cTn>
                                        <p:tgtEl>
                                          <p:spTgt spid="16464"/>
                                        </p:tgtEl>
                                        <p:attrNameLst>
                                          <p:attrName>style.visibility</p:attrName>
                                        </p:attrNameLst>
                                      </p:cBhvr>
                                      <p:to>
                                        <p:strVal val="visible"/>
                                      </p:to>
                                    </p:set>
                                  </p:childTnLst>
                                </p:cTn>
                              </p:par>
                              <p:par>
                                <p:cTn id="122" presetID="1" presetClass="entr" presetSubtype="0" fill="hold" grpId="63" nodeType="withEffect">
                                  <p:childTnLst>
                                    <p:set>
                                      <p:cBhvr>
                                        <p:cTn id="123" dur="1" fill="hold">
                                          <p:stCondLst>
                                            <p:cond delay="0"/>
                                          </p:stCondLst>
                                        </p:cTn>
                                        <p:tgtEl>
                                          <p:spTgt spid="16496"/>
                                        </p:tgtEl>
                                        <p:attrNameLst>
                                          <p:attrName>style.visibility</p:attrName>
                                        </p:attrNameLst>
                                      </p:cBhvr>
                                      <p:to>
                                        <p:strVal val="visible"/>
                                      </p:to>
                                    </p:set>
                                  </p:childTnLst>
                                </p:cTn>
                              </p:par>
                              <p:par>
                                <p:cTn id="124" presetID="1" presetClass="entr" presetSubtype="0" fill="hold" nodeType="withEffect">
                                  <p:childTnLst>
                                    <p:set>
                                      <p:cBhvr>
                                        <p:cTn id="125" dur="1" fill="hold">
                                          <p:stCondLst>
                                            <p:cond delay="0"/>
                                          </p:stCondLst>
                                        </p:cTn>
                                        <p:tgtEl>
                                          <p:spTgt spid="16491"/>
                                        </p:tgtEl>
                                        <p:attrNameLst>
                                          <p:attrName>style.visibility</p:attrName>
                                        </p:attrNameLst>
                                      </p:cBhvr>
                                      <p:to>
                                        <p:strVal val="visible"/>
                                      </p:to>
                                    </p:set>
                                  </p:childTnLst>
                                </p:cTn>
                              </p:par>
                              <p:par>
                                <p:cTn id="126" presetID="1" presetClass="entr" presetSubtype="0" fill="hold" nodeType="withEffect">
                                  <p:childTnLst>
                                    <p:set>
                                      <p:cBhvr>
                                        <p:cTn id="127" dur="1" fill="hold">
                                          <p:stCondLst>
                                            <p:cond delay="0"/>
                                          </p:stCondLst>
                                        </p:cTn>
                                        <p:tgtEl>
                                          <p:spTgt spid="16493"/>
                                        </p:tgtEl>
                                        <p:attrNameLst>
                                          <p:attrName>style.visibility</p:attrName>
                                        </p:attrNameLst>
                                      </p:cBhvr>
                                      <p:to>
                                        <p:strVal val="visible"/>
                                      </p:to>
                                    </p:set>
                                  </p:childTnLst>
                                </p:cTn>
                              </p:par>
                              <p:par>
                                <p:cTn id="128" presetID="1" presetClass="entr" presetSubtype="0" fill="hold" nodeType="withEffect">
                                  <p:childTnLst>
                                    <p:set>
                                      <p:cBhvr>
                                        <p:cTn id="129" dur="1" fill="hold">
                                          <p:stCondLst>
                                            <p:cond delay="0"/>
                                          </p:stCondLst>
                                        </p:cTn>
                                        <p:tgtEl>
                                          <p:spTgt spid="16494"/>
                                        </p:tgtEl>
                                        <p:attrNameLst>
                                          <p:attrName>style.visibility</p:attrName>
                                        </p:attrNameLst>
                                      </p:cBhvr>
                                      <p:to>
                                        <p:strVal val="visible"/>
                                      </p:to>
                                    </p:set>
                                  </p:childTnLst>
                                </p:cTn>
                              </p:par>
                              <p:par>
                                <p:cTn id="130" presetID="1" presetClass="entr" presetSubtype="0" fill="hold" grpId="29" nodeType="withEffect">
                                  <p:childTnLst>
                                    <p:set>
                                      <p:cBhvr>
                                        <p:cTn id="131" dur="1" fill="hold">
                                          <p:stCondLst>
                                            <p:cond delay="0"/>
                                          </p:stCondLst>
                                        </p:cTn>
                                        <p:tgtEl>
                                          <p:spTgt spid="16463"/>
                                        </p:tgtEl>
                                        <p:attrNameLst>
                                          <p:attrName>style.visibility</p:attrName>
                                        </p:attrNameLst>
                                      </p:cBhvr>
                                      <p:to>
                                        <p:strVal val="visible"/>
                                      </p:to>
                                    </p:set>
                                  </p:childTnLst>
                                </p:cTn>
                              </p:par>
                              <p:par>
                                <p:cTn id="132" presetID="1" presetClass="entr" presetSubtype="0" fill="hold" nodeType="withEffect">
                                  <p:childTnLst>
                                    <p:set>
                                      <p:cBhvr>
                                        <p:cTn id="133" dur="1" fill="hold">
                                          <p:stCondLst>
                                            <p:cond delay="0"/>
                                          </p:stCondLst>
                                        </p:cTn>
                                        <p:tgtEl>
                                          <p:spTgt spid="16412"/>
                                        </p:tgtEl>
                                        <p:attrNameLst>
                                          <p:attrName>style.visibility</p:attrName>
                                        </p:attrNameLst>
                                      </p:cBhvr>
                                      <p:to>
                                        <p:strVal val="visible"/>
                                      </p:to>
                                    </p:set>
                                  </p:childTnLst>
                                </p:cTn>
                              </p:par>
                              <p:par>
                                <p:cTn id="134" presetID="1" presetClass="entr" presetSubtype="0" fill="hold" nodeType="withEffect">
                                  <p:childTnLst>
                                    <p:set>
                                      <p:cBhvr>
                                        <p:cTn id="135" dur="1" fill="hold">
                                          <p:stCondLst>
                                            <p:cond delay="0"/>
                                          </p:stCondLst>
                                        </p:cTn>
                                        <p:tgtEl>
                                          <p:spTgt spid="16429"/>
                                        </p:tgtEl>
                                        <p:attrNameLst>
                                          <p:attrName>style.visibility</p:attrName>
                                        </p:attrNameLst>
                                      </p:cBhvr>
                                      <p:to>
                                        <p:strVal val="visible"/>
                                      </p:to>
                                    </p:set>
                                  </p:childTnLst>
                                </p:cTn>
                              </p:par>
                              <p:par>
                                <p:cTn id="136" presetID="1" presetClass="entr" presetSubtype="0" fill="hold" nodeType="withEffect">
                                  <p:childTnLst>
                                    <p:set>
                                      <p:cBhvr>
                                        <p:cTn id="137" dur="1" fill="hold">
                                          <p:stCondLst>
                                            <p:cond delay="0"/>
                                          </p:stCondLst>
                                        </p:cTn>
                                        <p:tgtEl>
                                          <p:spTgt spid="16386"/>
                                        </p:tgtEl>
                                        <p:attrNameLst>
                                          <p:attrName>style.visibility</p:attrName>
                                        </p:attrNameLst>
                                      </p:cBhvr>
                                      <p:to>
                                        <p:strVal val="visible"/>
                                      </p:to>
                                    </p:set>
                                  </p:childTnLst>
                                </p:cTn>
                              </p:par>
                              <p:par>
                                <p:cTn id="138" presetID="1" presetClass="entr" presetSubtype="0" fill="hold" grpId="13" nodeType="withEffect">
                                  <p:childTnLst>
                                    <p:set>
                                      <p:cBhvr>
                                        <p:cTn id="139" dur="1" fill="hold">
                                          <p:stCondLst>
                                            <p:cond delay="0"/>
                                          </p:stCondLst>
                                        </p:cTn>
                                        <p:tgtEl>
                                          <p:spTgt spid="16431"/>
                                        </p:tgtEl>
                                        <p:attrNameLst>
                                          <p:attrName>style.visibility</p:attrName>
                                        </p:attrNameLst>
                                      </p:cBhvr>
                                      <p:to>
                                        <p:strVal val="visible"/>
                                      </p:to>
                                    </p:set>
                                  </p:childTnLst>
                                </p:cTn>
                              </p:par>
                              <p:par>
                                <p:cTn id="140" presetID="1" presetClass="entr" presetSubtype="0" fill="hold" grpId="12" nodeType="withEffect">
                                  <p:childTnLst>
                                    <p:set>
                                      <p:cBhvr>
                                        <p:cTn id="141" dur="1" fill="hold">
                                          <p:stCondLst>
                                            <p:cond delay="0"/>
                                          </p:stCondLst>
                                        </p:cTn>
                                        <p:tgtEl>
                                          <p:spTgt spid="16430"/>
                                        </p:tgtEl>
                                        <p:attrNameLst>
                                          <p:attrName>style.visibility</p:attrName>
                                        </p:attrNameLst>
                                      </p:cBhvr>
                                      <p:to>
                                        <p:strVal val="visible"/>
                                      </p:to>
                                    </p:set>
                                  </p:childTnLst>
                                </p:cTn>
                              </p:par>
                              <p:par>
                                <p:cTn id="142" presetID="1" presetClass="entr" presetSubtype="0" fill="hold" grpId="15" nodeType="withEffect">
                                  <p:childTnLst>
                                    <p:set>
                                      <p:cBhvr>
                                        <p:cTn id="143" dur="1" fill="hold">
                                          <p:stCondLst>
                                            <p:cond delay="0"/>
                                          </p:stCondLst>
                                        </p:cTn>
                                        <p:tgtEl>
                                          <p:spTgt spid="16433"/>
                                        </p:tgtEl>
                                        <p:attrNameLst>
                                          <p:attrName>style.visibility</p:attrName>
                                        </p:attrNameLst>
                                      </p:cBhvr>
                                      <p:to>
                                        <p:strVal val="visible"/>
                                      </p:to>
                                    </p:set>
                                  </p:childTnLst>
                                </p:cTn>
                              </p:par>
                              <p:par>
                                <p:cTn id="144" presetID="1" presetClass="entr" presetSubtype="0" fill="hold" grpId="14" nodeType="withEffect">
                                  <p:childTnLst>
                                    <p:set>
                                      <p:cBhvr>
                                        <p:cTn id="145" dur="1" fill="hold">
                                          <p:stCondLst>
                                            <p:cond delay="0"/>
                                          </p:stCondLst>
                                        </p:cTn>
                                        <p:tgtEl>
                                          <p:spTgt spid="16432"/>
                                        </p:tgtEl>
                                        <p:attrNameLst>
                                          <p:attrName>style.visibility</p:attrName>
                                        </p:attrNameLst>
                                      </p:cBhvr>
                                      <p:to>
                                        <p:strVal val="visible"/>
                                      </p:to>
                                    </p:set>
                                  </p:childTnLst>
                                </p:cTn>
                              </p:par>
                              <p:par>
                                <p:cTn id="146" presetID="1" presetClass="entr" presetSubtype="0" fill="hold" grpId="25" nodeType="withEffect">
                                  <p:childTnLst>
                                    <p:set>
                                      <p:cBhvr>
                                        <p:cTn id="147" dur="1" fill="hold">
                                          <p:stCondLst>
                                            <p:cond delay="0"/>
                                          </p:stCondLst>
                                        </p:cTn>
                                        <p:tgtEl>
                                          <p:spTgt spid="16456"/>
                                        </p:tgtEl>
                                        <p:attrNameLst>
                                          <p:attrName>style.visibility</p:attrName>
                                        </p:attrNameLst>
                                      </p:cBhvr>
                                      <p:to>
                                        <p:strVal val="visible"/>
                                      </p:to>
                                    </p:set>
                                  </p:childTnLst>
                                </p:cTn>
                              </p:par>
                              <p:par>
                                <p:cTn id="148" presetID="1" presetClass="entr" presetSubtype="0" fill="hold" grpId="26" nodeType="withEffect">
                                  <p:childTnLst>
                                    <p:set>
                                      <p:cBhvr>
                                        <p:cTn id="149" dur="1" fill="hold">
                                          <p:stCondLst>
                                            <p:cond delay="0"/>
                                          </p:stCondLst>
                                        </p:cTn>
                                        <p:tgtEl>
                                          <p:spTgt spid="16457"/>
                                        </p:tgtEl>
                                        <p:attrNameLst>
                                          <p:attrName>style.visibility</p:attrName>
                                        </p:attrNameLst>
                                      </p:cBhvr>
                                      <p:to>
                                        <p:strVal val="visible"/>
                                      </p:to>
                                    </p:set>
                                  </p:childTnLst>
                                </p:cTn>
                              </p:par>
                              <p:par>
                                <p:cTn id="150" presetID="1" presetClass="entr" presetSubtype="0" fill="hold" grpId="19" nodeType="withEffect">
                                  <p:childTnLst>
                                    <p:set>
                                      <p:cBhvr>
                                        <p:cTn id="151" dur="1" fill="hold">
                                          <p:stCondLst>
                                            <p:cond delay="0"/>
                                          </p:stCondLst>
                                        </p:cTn>
                                        <p:tgtEl>
                                          <p:spTgt spid="16439"/>
                                        </p:tgtEl>
                                        <p:attrNameLst>
                                          <p:attrName>style.visibility</p:attrName>
                                        </p:attrNameLst>
                                      </p:cBhvr>
                                      <p:to>
                                        <p:strVal val="visible"/>
                                      </p:to>
                                    </p:set>
                                  </p:childTnLst>
                                </p:cTn>
                              </p:par>
                              <p:par>
                                <p:cTn id="152" presetID="1" presetClass="entr" presetSubtype="0" fill="hold" grpId="16" nodeType="withEffect">
                                  <p:childTnLst>
                                    <p:set>
                                      <p:cBhvr>
                                        <p:cTn id="153" dur="1" fill="hold">
                                          <p:stCondLst>
                                            <p:cond delay="0"/>
                                          </p:stCondLst>
                                        </p:cTn>
                                        <p:tgtEl>
                                          <p:spTgt spid="16435"/>
                                        </p:tgtEl>
                                        <p:attrNameLst>
                                          <p:attrName>style.visibility</p:attrName>
                                        </p:attrNameLst>
                                      </p:cBhvr>
                                      <p:to>
                                        <p:strVal val="visible"/>
                                      </p:to>
                                    </p:set>
                                  </p:childTnLst>
                                </p:cTn>
                              </p:par>
                              <p:par>
                                <p:cTn id="154" presetID="1" presetClass="entr" presetSubtype="0" fill="hold" grpId="23" nodeType="withEffect">
                                  <p:childTnLst>
                                    <p:set>
                                      <p:cBhvr>
                                        <p:cTn id="155" dur="1" fill="hold">
                                          <p:stCondLst>
                                            <p:cond delay="0"/>
                                          </p:stCondLst>
                                        </p:cTn>
                                        <p:tgtEl>
                                          <p:spTgt spid="16454"/>
                                        </p:tgtEl>
                                        <p:attrNameLst>
                                          <p:attrName>style.visibility</p:attrName>
                                        </p:attrNameLst>
                                      </p:cBhvr>
                                      <p:to>
                                        <p:strVal val="visible"/>
                                      </p:to>
                                    </p:set>
                                  </p:childTnLst>
                                </p:cTn>
                              </p:par>
                              <p:par>
                                <p:cTn id="156" presetID="1" presetClass="entr" presetSubtype="0" fill="hold" nodeType="withEffect">
                                  <p:childTnLst>
                                    <p:set>
                                      <p:cBhvr>
                                        <p:cTn id="157" dur="1" fill="hold">
                                          <p:stCondLst>
                                            <p:cond delay="0"/>
                                          </p:stCondLst>
                                        </p:cTn>
                                        <p:tgtEl>
                                          <p:spTgt spid="16434"/>
                                        </p:tgtEl>
                                        <p:attrNameLst>
                                          <p:attrName>style.visibility</p:attrName>
                                        </p:attrNameLst>
                                      </p:cBhvr>
                                      <p:to>
                                        <p:strVal val="visible"/>
                                      </p:to>
                                    </p:set>
                                  </p:childTnLst>
                                </p:cTn>
                              </p:par>
                              <p:par>
                                <p:cTn id="158" presetID="1" presetClass="entr" presetSubtype="0" fill="hold" grpId="18" nodeType="withEffect">
                                  <p:childTnLst>
                                    <p:set>
                                      <p:cBhvr>
                                        <p:cTn id="159" dur="1" fill="hold">
                                          <p:stCondLst>
                                            <p:cond delay="0"/>
                                          </p:stCondLst>
                                        </p:cTn>
                                        <p:tgtEl>
                                          <p:spTgt spid="16438"/>
                                        </p:tgtEl>
                                        <p:attrNameLst>
                                          <p:attrName>style.visibility</p:attrName>
                                        </p:attrNameLst>
                                      </p:cBhvr>
                                      <p:to>
                                        <p:strVal val="visible"/>
                                      </p:to>
                                    </p:set>
                                  </p:childTnLst>
                                </p:cTn>
                              </p:par>
                              <p:par>
                                <p:cTn id="160" presetID="1" presetClass="entr" presetSubtype="0" fill="hold" grpId="24" nodeType="withEffect">
                                  <p:childTnLst>
                                    <p:set>
                                      <p:cBhvr>
                                        <p:cTn id="161" dur="1" fill="hold">
                                          <p:stCondLst>
                                            <p:cond delay="0"/>
                                          </p:stCondLst>
                                        </p:cTn>
                                        <p:tgtEl>
                                          <p:spTgt spid="16455"/>
                                        </p:tgtEl>
                                        <p:attrNameLst>
                                          <p:attrName>style.visibility</p:attrName>
                                        </p:attrNameLst>
                                      </p:cBhvr>
                                      <p:to>
                                        <p:strVal val="visible"/>
                                      </p:to>
                                    </p:set>
                                  </p:childTnLst>
                                </p:cTn>
                              </p:par>
                              <p:par>
                                <p:cTn id="162" presetID="1" presetClass="entr" presetSubtype="0" fill="hold" grpId="17" nodeType="withEffect">
                                  <p:childTnLst>
                                    <p:set>
                                      <p:cBhvr>
                                        <p:cTn id="163" dur="1" fill="hold">
                                          <p:stCondLst>
                                            <p:cond delay="0"/>
                                          </p:stCondLst>
                                        </p:cTn>
                                        <p:tgtEl>
                                          <p:spTgt spid="16437"/>
                                        </p:tgtEl>
                                        <p:attrNameLst>
                                          <p:attrName>style.visibility</p:attrName>
                                        </p:attrNameLst>
                                      </p:cBhvr>
                                      <p:to>
                                        <p:strVal val="visible"/>
                                      </p:to>
                                    </p:set>
                                  </p:childTnLst>
                                </p:cTn>
                              </p:par>
                              <p:par>
                                <p:cTn id="164" presetID="1" presetClass="entr" presetSubtype="0" fill="hold" grpId="20" nodeType="withEffect">
                                  <p:childTnLst>
                                    <p:set>
                                      <p:cBhvr>
                                        <p:cTn id="165" dur="1" fill="hold">
                                          <p:stCondLst>
                                            <p:cond delay="0"/>
                                          </p:stCondLst>
                                        </p:cTn>
                                        <p:tgtEl>
                                          <p:spTgt spid="16440"/>
                                        </p:tgtEl>
                                        <p:attrNameLst>
                                          <p:attrName>style.visibility</p:attrName>
                                        </p:attrNameLst>
                                      </p:cBhvr>
                                      <p:to>
                                        <p:strVal val="visible"/>
                                      </p:to>
                                    </p:set>
                                  </p:childTnLst>
                                </p:cTn>
                              </p:par>
                              <p:par>
                                <p:cTn id="166" presetID="1" presetClass="entr" presetSubtype="0" fill="hold" nodeType="withEffect">
                                  <p:childTnLst>
                                    <p:set>
                                      <p:cBhvr>
                                        <p:cTn id="167" dur="1" fill="hold">
                                          <p:stCondLst>
                                            <p:cond delay="0"/>
                                          </p:stCondLst>
                                        </p:cTn>
                                        <p:tgtEl>
                                          <p:spTgt spid="164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Prev" delay="0">
                      <p:tgtEl>
                        <p:sldTgt/>
                      </p:tgtEl>
                    </p:cond>
                    <p:cond evt="onStopAudio" delay="0">
                      <p:tgtEl>
                        <p:sldTgt/>
                      </p:tgtEl>
                    </p:cond>
                  </p:endCondLst>
                </p:cTn>
                <p:tgtEl>
                  <p:spTgt spid="16474"/>
                </p:tgtEl>
              </p:cMediaNode>
            </p:audio>
          </p:childTnLst>
        </p:cTn>
      </p:par>
    </p:tnLst>
    <p:bldLst>
      <p:bldP spid="16414" grpId="0"/>
      <p:bldP spid="16415" grpId="1"/>
      <p:bldP spid="16416" grpId="2"/>
      <p:bldP spid="16418" grpId="3"/>
      <p:bldP spid="16420" grpId="4"/>
      <p:bldP spid="16421" grpId="5"/>
      <p:bldP spid="16422" grpId="6"/>
      <p:bldP spid="16424" grpId="7"/>
      <p:bldP spid="16425" grpId="8"/>
      <p:bldP spid="16426" grpId="9"/>
      <p:bldP spid="16427" grpId="10"/>
      <p:bldP spid="16428" grpId="11"/>
      <p:bldP spid="16430" grpId="12"/>
      <p:bldP spid="16431" grpId="13"/>
      <p:bldP spid="16432" grpId="14"/>
      <p:bldP spid="16433" grpId="15"/>
      <p:bldP spid="16435" grpId="16"/>
      <p:bldP spid="16437" grpId="17"/>
      <p:bldP spid="16438" grpId="18"/>
      <p:bldP spid="16439" grpId="19"/>
      <p:bldP spid="16440" grpId="20"/>
      <p:bldP spid="16452" grpId="21"/>
      <p:bldP spid="16453" grpId="22"/>
      <p:bldP spid="16454" grpId="23"/>
      <p:bldP spid="16455" grpId="24"/>
      <p:bldP spid="16456" grpId="25"/>
      <p:bldP spid="16457" grpId="26"/>
      <p:bldP spid="16458" grpId="27"/>
      <p:bldP spid="16459" grpId="28"/>
      <p:bldP spid="16463" grpId="29"/>
      <p:bldP spid="16464" grpId="30"/>
      <p:bldP spid="16465" grpId="31"/>
      <p:bldP spid="16466" grpId="32"/>
      <p:bldP spid="16467" grpId="33"/>
      <p:bldP spid="16468" grpId="34"/>
      <p:bldP spid="16469" grpId="35"/>
      <p:bldP spid="16470" grpId="36"/>
      <p:bldP spid="16477" grpId="37"/>
      <p:bldP spid="16477" grpId="38"/>
      <p:bldP spid="16478" grpId="39"/>
      <p:bldP spid="16478" grpId="40"/>
      <p:bldP spid="16479" grpId="41"/>
      <p:bldP spid="16479" grpId="42"/>
      <p:bldP spid="16480" grpId="43"/>
      <p:bldP spid="16480" grpId="44"/>
      <p:bldP spid="16481" grpId="45"/>
      <p:bldP spid="16481" grpId="46"/>
      <p:bldP spid="16482" grpId="47"/>
      <p:bldP spid="16482" grpId="48"/>
      <p:bldP spid="16483" grpId="49"/>
      <p:bldP spid="16483" grpId="50"/>
      <p:bldP spid="16484" grpId="51"/>
      <p:bldP spid="16484" grpId="52"/>
      <p:bldP spid="16485" grpId="53"/>
      <p:bldP spid="16485" grpId="54"/>
      <p:bldP spid="16486" grpId="55"/>
      <p:bldP spid="16486" grpId="56"/>
      <p:bldP spid="16487" grpId="57"/>
      <p:bldP spid="16487" grpId="58"/>
      <p:bldP spid="16488" grpId="59"/>
      <p:bldP spid="16488" grpId="60"/>
      <p:bldP spid="16489" grpId="61"/>
      <p:bldP spid="16489" grpId="62"/>
      <p:bldP spid="16496" grpId="63"/>
    </p:bldLst>
  </p:timing>
</p:sld>
</file>

<file path=ppt/slides/slide5.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17410" name="Text Box 2"/>
          <p:cNvSpPr txBox="1">
            <a:spLocks noChangeArrowheads="1"/>
          </p:cNvSpPr>
          <p:nvPr/>
        </p:nvSpPr>
        <p:spPr bwMode="auto">
          <a:xfrm>
            <a:off x="2819400" y="5943600"/>
            <a:ext cx="1887538"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200" b="1"/>
              <a:t>WIRING</a:t>
            </a:r>
          </a:p>
          <a:p>
            <a:pPr algn="ctr"/>
            <a:r>
              <a:rPr lang="en-US" sz="1200" b="1"/>
              <a:t>Terminal on that device</a:t>
            </a:r>
          </a:p>
          <a:p>
            <a:pPr algn="ctr"/>
            <a:r>
              <a:rPr lang="en-US" sz="1200" b="1"/>
              <a:t>(#) (A#)</a:t>
            </a:r>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10200" y="4724400"/>
            <a:ext cx="587375" cy="27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14800" y="2667000"/>
            <a:ext cx="801688"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981200" y="0"/>
            <a:ext cx="630238" cy="102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4" name="Line 6"/>
          <p:cNvSpPr>
            <a:spLocks noChangeShapeType="1"/>
          </p:cNvSpPr>
          <p:nvPr/>
        </p:nvSpPr>
        <p:spPr bwMode="auto">
          <a:xfrm flipH="1" flipV="1">
            <a:off x="2438400" y="990600"/>
            <a:ext cx="1588" cy="1065213"/>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5" name="Line 7"/>
          <p:cNvSpPr>
            <a:spLocks noChangeShapeType="1"/>
          </p:cNvSpPr>
          <p:nvPr/>
        </p:nvSpPr>
        <p:spPr bwMode="auto">
          <a:xfrm flipH="1">
            <a:off x="2209800" y="914400"/>
            <a:ext cx="0" cy="68580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6" name="Line 8"/>
          <p:cNvSpPr>
            <a:spLocks noChangeShapeType="1"/>
          </p:cNvSpPr>
          <p:nvPr/>
        </p:nvSpPr>
        <p:spPr bwMode="auto">
          <a:xfrm flipH="1">
            <a:off x="2057400" y="990600"/>
            <a:ext cx="0" cy="15240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7" name="Line 9"/>
          <p:cNvSpPr>
            <a:spLocks noChangeShapeType="1"/>
          </p:cNvSpPr>
          <p:nvPr/>
        </p:nvSpPr>
        <p:spPr bwMode="auto">
          <a:xfrm flipH="1" flipV="1">
            <a:off x="4876800" y="2057400"/>
            <a:ext cx="0" cy="685800"/>
          </a:xfrm>
          <a:prstGeom prst="line">
            <a:avLst/>
          </a:prstGeom>
          <a:noFill/>
          <a:ln w="25400">
            <a:solidFill>
              <a:schemeClr val="tx1"/>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8" name="Line 10"/>
          <p:cNvSpPr>
            <a:spLocks noChangeShapeType="1"/>
          </p:cNvSpPr>
          <p:nvPr/>
        </p:nvSpPr>
        <p:spPr bwMode="auto">
          <a:xfrm flipH="1" flipV="1">
            <a:off x="4191000" y="1143000"/>
            <a:ext cx="0" cy="1600200"/>
          </a:xfrm>
          <a:prstGeom prst="line">
            <a:avLst/>
          </a:prstGeom>
          <a:noFill/>
          <a:ln w="25400">
            <a:solidFill>
              <a:schemeClr val="tx1"/>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9" name="Line 11"/>
          <p:cNvSpPr>
            <a:spLocks noChangeShapeType="1"/>
          </p:cNvSpPr>
          <p:nvPr/>
        </p:nvSpPr>
        <p:spPr bwMode="auto">
          <a:xfrm flipH="1">
            <a:off x="3352800" y="3505200"/>
            <a:ext cx="8382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20" name="Line 12"/>
          <p:cNvSpPr>
            <a:spLocks noChangeShapeType="1"/>
          </p:cNvSpPr>
          <p:nvPr/>
        </p:nvSpPr>
        <p:spPr bwMode="auto">
          <a:xfrm>
            <a:off x="4876800" y="3505200"/>
            <a:ext cx="2209800" cy="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7421" name="Picture 13" descr="motor l1 l2 l3"/>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981700" y="762000"/>
            <a:ext cx="3162300" cy="1536700"/>
          </a:xfrm>
          <a:prstGeom prst="rect">
            <a:avLst/>
          </a:prstGeom>
          <a:noFill/>
          <a:extLst>
            <a:ext uri="{909E8E84-426E-40DD-AFC4-6F175D3DCCD1}">
              <a14:hiddenFill xmlns:a14="http://schemas.microsoft.com/office/drawing/2010/main">
                <a:solidFill>
                  <a:srgbClr val="FFFFFF"/>
                </a:solidFill>
              </a14:hiddenFill>
            </a:ext>
          </a:extLst>
        </p:spPr>
      </p:pic>
      <p:sp>
        <p:nvSpPr>
          <p:cNvPr id="17422" name="Line 14"/>
          <p:cNvSpPr>
            <a:spLocks noChangeShapeType="1"/>
          </p:cNvSpPr>
          <p:nvPr/>
        </p:nvSpPr>
        <p:spPr bwMode="auto">
          <a:xfrm flipH="1">
            <a:off x="2438400" y="2057400"/>
            <a:ext cx="38862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23" name="Line 15"/>
          <p:cNvSpPr>
            <a:spLocks noChangeShapeType="1"/>
          </p:cNvSpPr>
          <p:nvPr/>
        </p:nvSpPr>
        <p:spPr bwMode="auto">
          <a:xfrm>
            <a:off x="2209800" y="1600200"/>
            <a:ext cx="41148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24" name="Line 16"/>
          <p:cNvSpPr>
            <a:spLocks noChangeShapeType="1"/>
          </p:cNvSpPr>
          <p:nvPr/>
        </p:nvSpPr>
        <p:spPr bwMode="auto">
          <a:xfrm>
            <a:off x="2057400" y="1143000"/>
            <a:ext cx="43434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17425" name="Object 17"/>
          <p:cNvGraphicFramePr>
            <a:graphicFrameLocks noChangeAspect="1"/>
          </p:cNvGraphicFramePr>
          <p:nvPr/>
        </p:nvGraphicFramePr>
        <p:xfrm>
          <a:off x="3048000" y="3352800"/>
          <a:ext cx="330200" cy="241300"/>
        </p:xfrm>
        <a:graphic>
          <a:graphicData uri="http://schemas.openxmlformats.org/presentationml/2006/ole">
            <mc:AlternateContent xmlns:mc="http://schemas.openxmlformats.org/markup-compatibility/2006">
              <mc:Choice xmlns:v="urn:schemas-microsoft-com:vml" Requires="v">
                <p:oleObj spid="_x0000_s1047" name="Image" r:id="rId6" progId="PhotoshopElements.Image.4">
                  <p:embed/>
                </p:oleObj>
              </mc:Choice>
              <mc:Fallback>
                <p:oleObj name="Image" r:id="rId6" progId="PhotoshopElements.Image.4">
                  <p:embed/>
                  <p:pic>
                    <p:nvPicPr>
                      <p:cNvPr id="0" name="OLE substitute image"/>
                      <p:cNvPicPr/>
                      <p:nvPr/>
                    </p:nvPicPr>
                    <p:blipFill>
                      <a:blip r:embed="rId7">
                        <a:extLst>
                          <a:ext uri="{28A0092B-C50C-407E-A947-70E740481C1C}">
                            <a14:useLocalDpi xmlns:a14="http://schemas.microsoft.com/office/drawing/2010/main" val="0"/>
                          </a:ext>
                        </a:extLst>
                      </a:blip>
                      <a:stretch>
                        <a:fillRect/>
                      </a:stretch>
                    </p:blipFill>
                    <p:spPr>
                      <a:xfrm>
                        <a:off x="3048000" y="3352800"/>
                        <a:ext cx="330200" cy="241300"/>
                      </a:xfrm>
                      <a:prstGeom prst="rect">
                        <a:avLst/>
                      </a:prstGeom>
                      <a:noFill/>
                      <a:ln>
                        <a:noFill/>
                      </a:ln>
                      <a:effectLst/>
                    </p:spPr>
                  </p:pic>
                </p:oleObj>
              </mc:Fallback>
            </mc:AlternateContent>
          </a:graphicData>
        </a:graphic>
      </p:graphicFrame>
      <p:sp>
        <p:nvSpPr>
          <p:cNvPr id="17426" name="Text Box 18"/>
          <p:cNvSpPr txBox="1">
            <a:spLocks noChangeArrowheads="1"/>
          </p:cNvSpPr>
          <p:nvPr/>
        </p:nvSpPr>
        <p:spPr bwMode="auto">
          <a:xfrm>
            <a:off x="6248400" y="762000"/>
            <a:ext cx="43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L1</a:t>
            </a:r>
          </a:p>
        </p:txBody>
      </p:sp>
      <p:sp>
        <p:nvSpPr>
          <p:cNvPr id="17427" name="Text Box 19"/>
          <p:cNvSpPr txBox="1">
            <a:spLocks noChangeArrowheads="1"/>
          </p:cNvSpPr>
          <p:nvPr/>
        </p:nvSpPr>
        <p:spPr bwMode="auto">
          <a:xfrm>
            <a:off x="6248400" y="1219200"/>
            <a:ext cx="43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L2</a:t>
            </a:r>
          </a:p>
        </p:txBody>
      </p:sp>
      <p:sp>
        <p:nvSpPr>
          <p:cNvPr id="17428" name="Text Box 20"/>
          <p:cNvSpPr txBox="1">
            <a:spLocks noChangeArrowheads="1"/>
          </p:cNvSpPr>
          <p:nvPr/>
        </p:nvSpPr>
        <p:spPr bwMode="auto">
          <a:xfrm>
            <a:off x="6248400" y="1676400"/>
            <a:ext cx="43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L3</a:t>
            </a:r>
          </a:p>
        </p:txBody>
      </p:sp>
      <p:sp>
        <p:nvSpPr>
          <p:cNvPr id="17429" name="Text Box 21"/>
          <p:cNvSpPr txBox="1">
            <a:spLocks noChangeArrowheads="1"/>
          </p:cNvSpPr>
          <p:nvPr/>
        </p:nvSpPr>
        <p:spPr bwMode="auto">
          <a:xfrm>
            <a:off x="3565525" y="3233738"/>
            <a:ext cx="3698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X1</a:t>
            </a:r>
          </a:p>
        </p:txBody>
      </p:sp>
      <p:sp>
        <p:nvSpPr>
          <p:cNvPr id="17430" name="Text Box 22"/>
          <p:cNvSpPr txBox="1">
            <a:spLocks noChangeArrowheads="1"/>
          </p:cNvSpPr>
          <p:nvPr/>
        </p:nvSpPr>
        <p:spPr bwMode="auto">
          <a:xfrm>
            <a:off x="5013325" y="3233738"/>
            <a:ext cx="3698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X2</a:t>
            </a:r>
          </a:p>
        </p:txBody>
      </p:sp>
      <p:pic>
        <p:nvPicPr>
          <p:cNvPr id="17431" name="Picture 23" descr="2POLE BREAKE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038600" y="2286000"/>
            <a:ext cx="1143000" cy="469900"/>
          </a:xfrm>
          <a:prstGeom prst="rect">
            <a:avLst/>
          </a:prstGeom>
          <a:noFill/>
          <a:extLst>
            <a:ext uri="{909E8E84-426E-40DD-AFC4-6F175D3DCCD1}">
              <a14:hiddenFill xmlns:a14="http://schemas.microsoft.com/office/drawing/2010/main">
                <a:solidFill>
                  <a:srgbClr val="FFFFFF"/>
                </a:solidFill>
              </a14:hiddenFill>
            </a:ext>
          </a:extLst>
        </p:spPr>
      </p:pic>
      <p:sp>
        <p:nvSpPr>
          <p:cNvPr id="17432" name="Line 24"/>
          <p:cNvSpPr>
            <a:spLocks noChangeShapeType="1"/>
          </p:cNvSpPr>
          <p:nvPr/>
        </p:nvSpPr>
        <p:spPr bwMode="auto">
          <a:xfrm flipH="1">
            <a:off x="2133600" y="3505200"/>
            <a:ext cx="9144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33" name="Line 25"/>
          <p:cNvSpPr>
            <a:spLocks noChangeShapeType="1"/>
          </p:cNvSpPr>
          <p:nvPr/>
        </p:nvSpPr>
        <p:spPr bwMode="auto">
          <a:xfrm flipH="1">
            <a:off x="7086600" y="3505200"/>
            <a:ext cx="0" cy="22860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34" name="Line 26"/>
          <p:cNvSpPr>
            <a:spLocks noChangeShapeType="1"/>
          </p:cNvSpPr>
          <p:nvPr/>
        </p:nvSpPr>
        <p:spPr bwMode="auto">
          <a:xfrm>
            <a:off x="6858000" y="3733800"/>
            <a:ext cx="457200" cy="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35" name="Line 27"/>
          <p:cNvSpPr>
            <a:spLocks noChangeShapeType="1"/>
          </p:cNvSpPr>
          <p:nvPr/>
        </p:nvSpPr>
        <p:spPr bwMode="auto">
          <a:xfrm>
            <a:off x="6934200" y="3810000"/>
            <a:ext cx="304800" cy="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36" name="Line 28"/>
          <p:cNvSpPr>
            <a:spLocks noChangeShapeType="1"/>
          </p:cNvSpPr>
          <p:nvPr/>
        </p:nvSpPr>
        <p:spPr bwMode="auto">
          <a:xfrm>
            <a:off x="7010400" y="3886200"/>
            <a:ext cx="152400" cy="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7437" name="Picture 29"/>
          <p:cNvPicPr>
            <a:picLocks noChangeAspect="1" noChangeArrowheads="1"/>
          </p:cNvPicPr>
          <p:nvPr/>
        </p:nvPicPr>
        <p:blipFill>
          <a:blip r:embed="rId9">
            <a:grayscl/>
            <a:extLst>
              <a:ext uri="{28A0092B-C50C-407E-A947-70E740481C1C}">
                <a14:useLocalDpi xmlns:a14="http://schemas.microsoft.com/office/drawing/2010/main" val="0"/>
              </a:ext>
            </a:extLst>
          </a:blip>
          <a:stretch>
            <a:fillRect/>
          </a:stretch>
        </p:blipFill>
        <p:spPr bwMode="auto">
          <a:xfrm>
            <a:off x="5257800" y="3962400"/>
            <a:ext cx="815975"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38" name="Picture 30"/>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rot="5400000">
            <a:off x="6158706" y="3823494"/>
            <a:ext cx="3317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39" name="Picture 31"/>
          <p:cNvPicPr>
            <a:picLocks noChangeAspect="1" noChangeArrowheads="1"/>
          </p:cNvPicPr>
          <p:nvPr/>
        </p:nvPicPr>
        <p:blipFill>
          <a:blip r:embed="rId11">
            <a:grayscl/>
            <a:extLst>
              <a:ext uri="{28A0092B-C50C-407E-A947-70E740481C1C}">
                <a14:useLocalDpi xmlns:a14="http://schemas.microsoft.com/office/drawing/2010/main" val="0"/>
              </a:ext>
            </a:extLst>
          </a:blip>
          <a:stretch>
            <a:fillRect/>
          </a:stretch>
        </p:blipFill>
        <p:spPr bwMode="auto">
          <a:xfrm>
            <a:off x="2286000" y="3886200"/>
            <a:ext cx="609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40" name="Line 32"/>
          <p:cNvSpPr>
            <a:spLocks noChangeShapeType="1"/>
          </p:cNvSpPr>
          <p:nvPr/>
        </p:nvSpPr>
        <p:spPr bwMode="auto">
          <a:xfrm flipH="1">
            <a:off x="2133600" y="3505200"/>
            <a:ext cx="0" cy="220980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41" name="Line 33"/>
          <p:cNvSpPr>
            <a:spLocks noChangeShapeType="1"/>
          </p:cNvSpPr>
          <p:nvPr/>
        </p:nvSpPr>
        <p:spPr bwMode="auto">
          <a:xfrm flipH="1">
            <a:off x="2133600" y="4114800"/>
            <a:ext cx="1524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42" name="Line 34"/>
          <p:cNvSpPr>
            <a:spLocks noChangeShapeType="1"/>
          </p:cNvSpPr>
          <p:nvPr/>
        </p:nvSpPr>
        <p:spPr bwMode="auto">
          <a:xfrm>
            <a:off x="2819400" y="4114800"/>
            <a:ext cx="4572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7443" name="Picture 35"/>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200400" y="3810000"/>
            <a:ext cx="533400"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44" name="Line 36"/>
          <p:cNvSpPr>
            <a:spLocks noChangeShapeType="1"/>
          </p:cNvSpPr>
          <p:nvPr/>
        </p:nvSpPr>
        <p:spPr bwMode="auto">
          <a:xfrm flipH="1">
            <a:off x="3657600" y="4114800"/>
            <a:ext cx="18288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45" name="Line 37"/>
          <p:cNvSpPr>
            <a:spLocks noChangeShapeType="1"/>
          </p:cNvSpPr>
          <p:nvPr/>
        </p:nvSpPr>
        <p:spPr bwMode="auto">
          <a:xfrm flipH="1">
            <a:off x="6629400" y="3505200"/>
            <a:ext cx="0" cy="228600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46" name="Text Box 38"/>
          <p:cNvSpPr txBox="1">
            <a:spLocks noChangeArrowheads="1"/>
          </p:cNvSpPr>
          <p:nvPr/>
        </p:nvSpPr>
        <p:spPr bwMode="auto">
          <a:xfrm>
            <a:off x="2498725" y="3233738"/>
            <a:ext cx="2682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1</a:t>
            </a:r>
          </a:p>
        </p:txBody>
      </p:sp>
      <p:sp>
        <p:nvSpPr>
          <p:cNvPr id="17447" name="Text Box 39"/>
          <p:cNvSpPr txBox="1">
            <a:spLocks noChangeArrowheads="1"/>
          </p:cNvSpPr>
          <p:nvPr/>
        </p:nvSpPr>
        <p:spPr bwMode="auto">
          <a:xfrm>
            <a:off x="2133600" y="3810000"/>
            <a:ext cx="268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1</a:t>
            </a:r>
          </a:p>
        </p:txBody>
      </p:sp>
      <p:sp>
        <p:nvSpPr>
          <p:cNvPr id="17448" name="Text Box 40"/>
          <p:cNvSpPr txBox="1">
            <a:spLocks noChangeArrowheads="1"/>
          </p:cNvSpPr>
          <p:nvPr/>
        </p:nvSpPr>
        <p:spPr bwMode="auto">
          <a:xfrm>
            <a:off x="2895600" y="3810000"/>
            <a:ext cx="268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3</a:t>
            </a:r>
          </a:p>
        </p:txBody>
      </p:sp>
      <p:sp>
        <p:nvSpPr>
          <p:cNvPr id="17449" name="Text Box 41"/>
          <p:cNvSpPr txBox="1">
            <a:spLocks noChangeArrowheads="1"/>
          </p:cNvSpPr>
          <p:nvPr/>
        </p:nvSpPr>
        <p:spPr bwMode="auto">
          <a:xfrm>
            <a:off x="4479925" y="3843338"/>
            <a:ext cx="2682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4</a:t>
            </a:r>
          </a:p>
        </p:txBody>
      </p:sp>
      <p:pic>
        <p:nvPicPr>
          <p:cNvPr id="17450" name="Picture 4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124200" y="4419600"/>
            <a:ext cx="717550"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51" name="Line 43"/>
          <p:cNvSpPr>
            <a:spLocks noChangeShapeType="1"/>
          </p:cNvSpPr>
          <p:nvPr/>
        </p:nvSpPr>
        <p:spPr bwMode="auto">
          <a:xfrm flipH="1">
            <a:off x="3048000" y="4572000"/>
            <a:ext cx="3810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52" name="Line 44"/>
          <p:cNvSpPr>
            <a:spLocks noChangeShapeType="1"/>
          </p:cNvSpPr>
          <p:nvPr/>
        </p:nvSpPr>
        <p:spPr bwMode="auto">
          <a:xfrm flipH="1" flipV="1">
            <a:off x="3048000" y="4114800"/>
            <a:ext cx="0" cy="457200"/>
          </a:xfrm>
          <a:prstGeom prst="line">
            <a:avLst/>
          </a:prstGeom>
          <a:noFill/>
          <a:ln w="25400">
            <a:solidFill>
              <a:schemeClr val="tx1"/>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53" name="Line 45"/>
          <p:cNvSpPr>
            <a:spLocks noChangeShapeType="1"/>
          </p:cNvSpPr>
          <p:nvPr/>
        </p:nvSpPr>
        <p:spPr bwMode="auto">
          <a:xfrm>
            <a:off x="3505200" y="4572000"/>
            <a:ext cx="3048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54" name="Line 46"/>
          <p:cNvSpPr>
            <a:spLocks noChangeShapeType="1"/>
          </p:cNvSpPr>
          <p:nvPr/>
        </p:nvSpPr>
        <p:spPr bwMode="auto">
          <a:xfrm flipH="1" flipV="1">
            <a:off x="3810000" y="4114800"/>
            <a:ext cx="0" cy="457200"/>
          </a:xfrm>
          <a:prstGeom prst="line">
            <a:avLst/>
          </a:prstGeom>
          <a:noFill/>
          <a:ln w="25400">
            <a:solidFill>
              <a:schemeClr val="tx1"/>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55" name="Text Box 47"/>
          <p:cNvSpPr txBox="1">
            <a:spLocks noChangeArrowheads="1"/>
          </p:cNvSpPr>
          <p:nvPr/>
        </p:nvSpPr>
        <p:spPr bwMode="auto">
          <a:xfrm>
            <a:off x="3124200" y="4191000"/>
            <a:ext cx="6413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M Aux</a:t>
            </a:r>
          </a:p>
        </p:txBody>
      </p:sp>
      <p:pic>
        <p:nvPicPr>
          <p:cNvPr id="17456" name="Picture 48"/>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5334000" y="4267200"/>
            <a:ext cx="715963" cy="41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57" name="Line 49"/>
          <p:cNvSpPr>
            <a:spLocks noChangeShapeType="1"/>
          </p:cNvSpPr>
          <p:nvPr/>
        </p:nvSpPr>
        <p:spPr bwMode="auto">
          <a:xfrm flipH="1">
            <a:off x="5334000" y="4495800"/>
            <a:ext cx="2286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58" name="Line 50"/>
          <p:cNvSpPr>
            <a:spLocks noChangeShapeType="1"/>
          </p:cNvSpPr>
          <p:nvPr/>
        </p:nvSpPr>
        <p:spPr bwMode="auto">
          <a:xfrm flipH="1" flipV="1">
            <a:off x="5334000" y="4114800"/>
            <a:ext cx="0" cy="381000"/>
          </a:xfrm>
          <a:prstGeom prst="line">
            <a:avLst/>
          </a:prstGeom>
          <a:noFill/>
          <a:ln w="25400">
            <a:solidFill>
              <a:schemeClr val="tx1"/>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59" name="Line 51"/>
          <p:cNvSpPr>
            <a:spLocks noChangeShapeType="1"/>
          </p:cNvSpPr>
          <p:nvPr/>
        </p:nvSpPr>
        <p:spPr bwMode="auto">
          <a:xfrm>
            <a:off x="5791200" y="4495800"/>
            <a:ext cx="838200" cy="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60" name="Line 52"/>
          <p:cNvSpPr>
            <a:spLocks noChangeShapeType="1"/>
          </p:cNvSpPr>
          <p:nvPr/>
        </p:nvSpPr>
        <p:spPr bwMode="auto">
          <a:xfrm flipH="1">
            <a:off x="5334000" y="4876800"/>
            <a:ext cx="2286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61" name="Line 53"/>
          <p:cNvSpPr>
            <a:spLocks noChangeShapeType="1"/>
          </p:cNvSpPr>
          <p:nvPr/>
        </p:nvSpPr>
        <p:spPr bwMode="auto">
          <a:xfrm flipH="1" flipV="1">
            <a:off x="5334000" y="4419600"/>
            <a:ext cx="0" cy="45720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62" name="Line 54"/>
          <p:cNvSpPr>
            <a:spLocks noChangeShapeType="1"/>
          </p:cNvSpPr>
          <p:nvPr/>
        </p:nvSpPr>
        <p:spPr bwMode="auto">
          <a:xfrm>
            <a:off x="5867400" y="4876800"/>
            <a:ext cx="762000" cy="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7463" name="Picture 55"/>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124200" y="5029200"/>
            <a:ext cx="717550"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64" name="Line 56"/>
          <p:cNvSpPr>
            <a:spLocks noChangeShapeType="1"/>
          </p:cNvSpPr>
          <p:nvPr/>
        </p:nvSpPr>
        <p:spPr bwMode="auto">
          <a:xfrm flipH="1">
            <a:off x="2133600" y="5181600"/>
            <a:ext cx="12954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7465" name="Picture 57"/>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5410200" y="4976813"/>
            <a:ext cx="533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66" name="Line 58"/>
          <p:cNvSpPr>
            <a:spLocks noChangeShapeType="1"/>
          </p:cNvSpPr>
          <p:nvPr/>
        </p:nvSpPr>
        <p:spPr bwMode="auto">
          <a:xfrm>
            <a:off x="3505200" y="5181600"/>
            <a:ext cx="20574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67" name="Line 59"/>
          <p:cNvSpPr>
            <a:spLocks noChangeShapeType="1"/>
          </p:cNvSpPr>
          <p:nvPr/>
        </p:nvSpPr>
        <p:spPr bwMode="auto">
          <a:xfrm>
            <a:off x="5791200" y="5181600"/>
            <a:ext cx="838200" cy="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68" name="Text Box 60"/>
          <p:cNvSpPr txBox="1">
            <a:spLocks noChangeArrowheads="1"/>
          </p:cNvSpPr>
          <p:nvPr/>
        </p:nvSpPr>
        <p:spPr bwMode="auto">
          <a:xfrm>
            <a:off x="3276600" y="4800600"/>
            <a:ext cx="4032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CR</a:t>
            </a:r>
          </a:p>
        </p:txBody>
      </p:sp>
      <p:sp>
        <p:nvSpPr>
          <p:cNvPr id="17469" name="Text Box 61"/>
          <p:cNvSpPr txBox="1">
            <a:spLocks noChangeArrowheads="1"/>
          </p:cNvSpPr>
          <p:nvPr/>
        </p:nvSpPr>
        <p:spPr bwMode="auto">
          <a:xfrm>
            <a:off x="2133600" y="4800600"/>
            <a:ext cx="268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1</a:t>
            </a:r>
          </a:p>
        </p:txBody>
      </p:sp>
      <p:sp>
        <p:nvSpPr>
          <p:cNvPr id="17470" name="Text Box 62"/>
          <p:cNvSpPr txBox="1">
            <a:spLocks noChangeArrowheads="1"/>
          </p:cNvSpPr>
          <p:nvPr/>
        </p:nvSpPr>
        <p:spPr bwMode="auto">
          <a:xfrm>
            <a:off x="4495800" y="4876800"/>
            <a:ext cx="268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5</a:t>
            </a:r>
          </a:p>
        </p:txBody>
      </p:sp>
      <p:sp>
        <p:nvSpPr>
          <p:cNvPr id="17471" name="Text Box 63"/>
          <p:cNvSpPr txBox="1">
            <a:spLocks noChangeArrowheads="1"/>
          </p:cNvSpPr>
          <p:nvPr/>
        </p:nvSpPr>
        <p:spPr bwMode="auto">
          <a:xfrm>
            <a:off x="6172200" y="3733800"/>
            <a:ext cx="3968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200" b="1"/>
              <a:t>OL</a:t>
            </a:r>
          </a:p>
        </p:txBody>
      </p:sp>
      <p:sp>
        <p:nvSpPr>
          <p:cNvPr id="17472" name="Text Box 64"/>
          <p:cNvSpPr txBox="1">
            <a:spLocks noChangeArrowheads="1"/>
          </p:cNvSpPr>
          <p:nvPr/>
        </p:nvSpPr>
        <p:spPr bwMode="auto">
          <a:xfrm>
            <a:off x="2574925" y="338138"/>
            <a:ext cx="487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CB1</a:t>
            </a:r>
          </a:p>
          <a:p>
            <a:r>
              <a:rPr lang="en-US" sz="1200" b="1"/>
              <a:t>30A</a:t>
            </a:r>
          </a:p>
        </p:txBody>
      </p:sp>
      <p:sp>
        <p:nvSpPr>
          <p:cNvPr id="17473" name="Text Box 65"/>
          <p:cNvSpPr txBox="1">
            <a:spLocks noChangeArrowheads="1"/>
          </p:cNvSpPr>
          <p:nvPr/>
        </p:nvSpPr>
        <p:spPr bwMode="auto">
          <a:xfrm>
            <a:off x="5165725" y="2395538"/>
            <a:ext cx="487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CB2</a:t>
            </a:r>
          </a:p>
          <a:p>
            <a:r>
              <a:rPr lang="en-US" sz="1200" b="1"/>
              <a:t>10A</a:t>
            </a:r>
          </a:p>
        </p:txBody>
      </p:sp>
      <p:sp>
        <p:nvSpPr>
          <p:cNvPr id="17474" name="Text Box 66"/>
          <p:cNvSpPr txBox="1">
            <a:spLocks noChangeArrowheads="1"/>
          </p:cNvSpPr>
          <p:nvPr/>
        </p:nvSpPr>
        <p:spPr bwMode="auto">
          <a:xfrm>
            <a:off x="2971800" y="2971800"/>
            <a:ext cx="487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CB3</a:t>
            </a:r>
          </a:p>
          <a:p>
            <a:r>
              <a:rPr lang="en-US" sz="1200" b="1"/>
              <a:t>10A</a:t>
            </a:r>
          </a:p>
        </p:txBody>
      </p:sp>
      <p:pic>
        <p:nvPicPr>
          <p:cNvPr id="17475" name="Picture 67"/>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1295400" y="152400"/>
            <a:ext cx="630238" cy="1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76" name="Text Box 68"/>
          <p:cNvSpPr txBox="1">
            <a:spLocks noChangeArrowheads="1"/>
          </p:cNvSpPr>
          <p:nvPr/>
        </p:nvSpPr>
        <p:spPr bwMode="auto">
          <a:xfrm>
            <a:off x="4191000" y="3352800"/>
            <a:ext cx="598488"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120 VAC</a:t>
            </a:r>
          </a:p>
        </p:txBody>
      </p:sp>
      <p:sp>
        <p:nvSpPr>
          <p:cNvPr id="17477" name="Line 69"/>
          <p:cNvSpPr>
            <a:spLocks noChangeShapeType="1"/>
          </p:cNvSpPr>
          <p:nvPr/>
        </p:nvSpPr>
        <p:spPr bwMode="auto">
          <a:xfrm>
            <a:off x="4724400" y="3429000"/>
            <a:ext cx="76200" cy="0"/>
          </a:xfrm>
          <a:prstGeom prst="line">
            <a:avLst/>
          </a:prstGeom>
          <a:noFill/>
          <a:ln w="254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78" name="Line 70"/>
          <p:cNvSpPr>
            <a:spLocks noChangeShapeType="1"/>
          </p:cNvSpPr>
          <p:nvPr/>
        </p:nvSpPr>
        <p:spPr bwMode="auto">
          <a:xfrm flipH="1">
            <a:off x="4191000" y="3429000"/>
            <a:ext cx="76200" cy="0"/>
          </a:xfrm>
          <a:prstGeom prst="line">
            <a:avLst/>
          </a:prstGeom>
          <a:noFill/>
          <a:ln w="254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79" name="Text Box 71"/>
          <p:cNvSpPr txBox="1">
            <a:spLocks noChangeArrowheads="1"/>
          </p:cNvSpPr>
          <p:nvPr/>
        </p:nvSpPr>
        <p:spPr bwMode="auto">
          <a:xfrm>
            <a:off x="4191000" y="2743200"/>
            <a:ext cx="598488"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480 VAC</a:t>
            </a:r>
          </a:p>
        </p:txBody>
      </p:sp>
      <p:sp>
        <p:nvSpPr>
          <p:cNvPr id="17480" name="Text Box 72"/>
          <p:cNvSpPr txBox="1">
            <a:spLocks noChangeArrowheads="1"/>
          </p:cNvSpPr>
          <p:nvPr/>
        </p:nvSpPr>
        <p:spPr bwMode="auto">
          <a:xfrm>
            <a:off x="1219200" y="342900"/>
            <a:ext cx="8001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480 VAC</a:t>
            </a:r>
          </a:p>
        </p:txBody>
      </p:sp>
      <p:sp>
        <p:nvSpPr>
          <p:cNvPr id="17481" name="Line 73"/>
          <p:cNvSpPr>
            <a:spLocks noChangeShapeType="1"/>
          </p:cNvSpPr>
          <p:nvPr/>
        </p:nvSpPr>
        <p:spPr bwMode="auto">
          <a:xfrm>
            <a:off x="4724400" y="2819400"/>
            <a:ext cx="76200" cy="0"/>
          </a:xfrm>
          <a:prstGeom prst="line">
            <a:avLst/>
          </a:prstGeom>
          <a:noFill/>
          <a:ln w="254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82" name="Line 74"/>
          <p:cNvSpPr>
            <a:spLocks noChangeShapeType="1"/>
          </p:cNvSpPr>
          <p:nvPr/>
        </p:nvSpPr>
        <p:spPr bwMode="auto">
          <a:xfrm flipH="1">
            <a:off x="4191000" y="2819400"/>
            <a:ext cx="76200" cy="0"/>
          </a:xfrm>
          <a:prstGeom prst="line">
            <a:avLst/>
          </a:prstGeom>
          <a:noFill/>
          <a:ln w="254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83" name="Text Box 75"/>
          <p:cNvSpPr txBox="1">
            <a:spLocks noChangeArrowheads="1"/>
          </p:cNvSpPr>
          <p:nvPr/>
        </p:nvSpPr>
        <p:spPr bwMode="auto">
          <a:xfrm>
            <a:off x="3124200" y="4572000"/>
            <a:ext cx="3651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(13)</a:t>
            </a:r>
          </a:p>
        </p:txBody>
      </p:sp>
      <p:sp>
        <p:nvSpPr>
          <p:cNvPr id="17484" name="Text Box 76"/>
          <p:cNvSpPr txBox="1">
            <a:spLocks noChangeArrowheads="1"/>
          </p:cNvSpPr>
          <p:nvPr/>
        </p:nvSpPr>
        <p:spPr bwMode="auto">
          <a:xfrm>
            <a:off x="3505200" y="4572000"/>
            <a:ext cx="3651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(14)</a:t>
            </a:r>
          </a:p>
        </p:txBody>
      </p:sp>
      <p:sp>
        <p:nvSpPr>
          <p:cNvPr id="17485" name="Text Box 77"/>
          <p:cNvSpPr txBox="1">
            <a:spLocks noChangeArrowheads="1"/>
          </p:cNvSpPr>
          <p:nvPr/>
        </p:nvSpPr>
        <p:spPr bwMode="auto">
          <a:xfrm>
            <a:off x="3048000" y="5181600"/>
            <a:ext cx="3651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(11)</a:t>
            </a:r>
          </a:p>
        </p:txBody>
      </p:sp>
      <p:sp>
        <p:nvSpPr>
          <p:cNvPr id="17486" name="Text Box 78"/>
          <p:cNvSpPr txBox="1">
            <a:spLocks noChangeArrowheads="1"/>
          </p:cNvSpPr>
          <p:nvPr/>
        </p:nvSpPr>
        <p:spPr bwMode="auto">
          <a:xfrm>
            <a:off x="3581400" y="5181600"/>
            <a:ext cx="3651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(14)</a:t>
            </a:r>
          </a:p>
        </p:txBody>
      </p:sp>
      <p:sp>
        <p:nvSpPr>
          <p:cNvPr id="17487" name="Text Box 79"/>
          <p:cNvSpPr txBox="1">
            <a:spLocks noChangeArrowheads="1"/>
          </p:cNvSpPr>
          <p:nvPr/>
        </p:nvSpPr>
        <p:spPr bwMode="auto">
          <a:xfrm>
            <a:off x="5257800" y="4114800"/>
            <a:ext cx="3810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(A1)</a:t>
            </a:r>
          </a:p>
        </p:txBody>
      </p:sp>
      <p:sp>
        <p:nvSpPr>
          <p:cNvPr id="17488" name="Text Box 80"/>
          <p:cNvSpPr txBox="1">
            <a:spLocks noChangeArrowheads="1"/>
          </p:cNvSpPr>
          <p:nvPr/>
        </p:nvSpPr>
        <p:spPr bwMode="auto">
          <a:xfrm>
            <a:off x="5715000" y="4114800"/>
            <a:ext cx="3810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(A2)</a:t>
            </a:r>
          </a:p>
        </p:txBody>
      </p:sp>
      <p:sp>
        <p:nvSpPr>
          <p:cNvPr id="17489" name="Text Box 81"/>
          <p:cNvSpPr txBox="1">
            <a:spLocks noChangeArrowheads="1"/>
          </p:cNvSpPr>
          <p:nvPr/>
        </p:nvSpPr>
        <p:spPr bwMode="auto">
          <a:xfrm>
            <a:off x="5257800" y="4876800"/>
            <a:ext cx="3810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(A1)</a:t>
            </a:r>
          </a:p>
        </p:txBody>
      </p:sp>
      <p:sp>
        <p:nvSpPr>
          <p:cNvPr id="17490" name="Text Box 82"/>
          <p:cNvSpPr txBox="1">
            <a:spLocks noChangeArrowheads="1"/>
          </p:cNvSpPr>
          <p:nvPr/>
        </p:nvSpPr>
        <p:spPr bwMode="auto">
          <a:xfrm>
            <a:off x="5715000" y="4876800"/>
            <a:ext cx="3810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(A2)</a:t>
            </a:r>
          </a:p>
        </p:txBody>
      </p:sp>
      <p:sp>
        <p:nvSpPr>
          <p:cNvPr id="17491" name="Text Box 83"/>
          <p:cNvSpPr txBox="1">
            <a:spLocks noChangeArrowheads="1"/>
          </p:cNvSpPr>
          <p:nvPr/>
        </p:nvSpPr>
        <p:spPr bwMode="auto">
          <a:xfrm>
            <a:off x="6324600" y="4114800"/>
            <a:ext cx="3651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(95)</a:t>
            </a:r>
          </a:p>
        </p:txBody>
      </p:sp>
      <p:sp>
        <p:nvSpPr>
          <p:cNvPr id="17492" name="Text Box 84"/>
          <p:cNvSpPr txBox="1">
            <a:spLocks noChangeArrowheads="1"/>
          </p:cNvSpPr>
          <p:nvPr/>
        </p:nvSpPr>
        <p:spPr bwMode="auto">
          <a:xfrm>
            <a:off x="5943600" y="4114800"/>
            <a:ext cx="3651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(96)</a:t>
            </a:r>
          </a:p>
        </p:txBody>
      </p:sp>
      <p:sp>
        <p:nvSpPr>
          <p:cNvPr id="17493" name="Text Box 85"/>
          <p:cNvSpPr txBox="1">
            <a:spLocks noChangeArrowheads="1"/>
          </p:cNvSpPr>
          <p:nvPr/>
        </p:nvSpPr>
        <p:spPr bwMode="auto">
          <a:xfrm>
            <a:off x="2362200" y="3683000"/>
            <a:ext cx="4794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PB1</a:t>
            </a:r>
          </a:p>
        </p:txBody>
      </p:sp>
      <p:sp>
        <p:nvSpPr>
          <p:cNvPr id="17494" name="Text Box 86"/>
          <p:cNvSpPr txBox="1">
            <a:spLocks noChangeArrowheads="1"/>
          </p:cNvSpPr>
          <p:nvPr/>
        </p:nvSpPr>
        <p:spPr bwMode="auto">
          <a:xfrm>
            <a:off x="3276600" y="3657600"/>
            <a:ext cx="4794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PB2</a:t>
            </a:r>
          </a:p>
        </p:txBody>
      </p:sp>
      <p:sp>
        <p:nvSpPr>
          <p:cNvPr id="17495" name="Text Box 87"/>
          <p:cNvSpPr txBox="1">
            <a:spLocks noChangeArrowheads="1"/>
          </p:cNvSpPr>
          <p:nvPr/>
        </p:nvSpPr>
        <p:spPr bwMode="auto">
          <a:xfrm>
            <a:off x="4724400" y="2971800"/>
            <a:ext cx="4889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XFR</a:t>
            </a:r>
          </a:p>
        </p:txBody>
      </p:sp>
      <p:sp>
        <p:nvSpPr>
          <p:cNvPr id="17496" name="Text Box 88"/>
          <p:cNvSpPr txBox="1">
            <a:spLocks noChangeArrowheads="1"/>
          </p:cNvSpPr>
          <p:nvPr/>
        </p:nvSpPr>
        <p:spPr bwMode="auto">
          <a:xfrm>
            <a:off x="6858000" y="3886200"/>
            <a:ext cx="40957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GRD</a:t>
            </a:r>
          </a:p>
        </p:txBody>
      </p:sp>
      <p:pic>
        <p:nvPicPr>
          <p:cNvPr id="17497" name="Picture 89"/>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1962150" y="5943600"/>
            <a:ext cx="85407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98" name="Text Box 90"/>
          <p:cNvSpPr txBox="1">
            <a:spLocks noChangeArrowheads="1"/>
          </p:cNvSpPr>
          <p:nvPr/>
        </p:nvSpPr>
        <p:spPr bwMode="auto">
          <a:xfrm>
            <a:off x="2133600" y="4114800"/>
            <a:ext cx="30797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a:t>
            </a:r>
          </a:p>
        </p:txBody>
      </p:sp>
      <p:sp>
        <p:nvSpPr>
          <p:cNvPr id="17499" name="Text Box 91"/>
          <p:cNvSpPr txBox="1">
            <a:spLocks noChangeArrowheads="1"/>
          </p:cNvSpPr>
          <p:nvPr/>
        </p:nvSpPr>
        <p:spPr bwMode="auto">
          <a:xfrm>
            <a:off x="2667000" y="4114800"/>
            <a:ext cx="30797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(2)</a:t>
            </a:r>
          </a:p>
        </p:txBody>
      </p:sp>
      <p:sp>
        <p:nvSpPr>
          <p:cNvPr id="17500" name="Text Box 92"/>
          <p:cNvSpPr txBox="1">
            <a:spLocks noChangeArrowheads="1"/>
          </p:cNvSpPr>
          <p:nvPr/>
        </p:nvSpPr>
        <p:spPr bwMode="auto">
          <a:xfrm>
            <a:off x="3048000" y="4114800"/>
            <a:ext cx="30797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(3)</a:t>
            </a:r>
          </a:p>
        </p:txBody>
      </p:sp>
      <p:sp>
        <p:nvSpPr>
          <p:cNvPr id="17501" name="Text Box 93"/>
          <p:cNvSpPr txBox="1">
            <a:spLocks noChangeArrowheads="1"/>
          </p:cNvSpPr>
          <p:nvPr/>
        </p:nvSpPr>
        <p:spPr bwMode="auto">
          <a:xfrm>
            <a:off x="3505200" y="4114800"/>
            <a:ext cx="30797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(4)</a:t>
            </a:r>
          </a:p>
        </p:txBody>
      </p:sp>
      <p:sp>
        <p:nvSpPr>
          <p:cNvPr id="17502" name="Text Box 94"/>
          <p:cNvSpPr txBox="1">
            <a:spLocks noChangeArrowheads="1"/>
          </p:cNvSpPr>
          <p:nvPr/>
        </p:nvSpPr>
        <p:spPr bwMode="auto">
          <a:xfrm>
            <a:off x="2362200" y="3581400"/>
            <a:ext cx="5397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E-Stop </a:t>
            </a:r>
          </a:p>
        </p:txBody>
      </p:sp>
      <p:sp>
        <p:nvSpPr>
          <p:cNvPr id="17503" name="Text Box 95"/>
          <p:cNvSpPr txBox="1">
            <a:spLocks noChangeArrowheads="1"/>
          </p:cNvSpPr>
          <p:nvPr/>
        </p:nvSpPr>
        <p:spPr bwMode="auto">
          <a:xfrm>
            <a:off x="3276600" y="3581400"/>
            <a:ext cx="4445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Start </a:t>
            </a:r>
          </a:p>
        </p:txBody>
      </p:sp>
      <p:sp>
        <p:nvSpPr>
          <p:cNvPr id="17504" name="Rectangle 96"/>
          <p:cNvSpPr>
            <a:spLocks noChangeArrowheads="1"/>
          </p:cNvSpPr>
          <p:nvPr/>
        </p:nvSpPr>
        <p:spPr bwMode="auto">
          <a:xfrm>
            <a:off x="6934200" y="685800"/>
            <a:ext cx="381000" cy="381000"/>
          </a:xfrm>
          <a:prstGeom prst="rect">
            <a:avLst/>
          </a:prstGeom>
          <a:solidFill>
            <a:schemeClr val="bg1"/>
          </a:soli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05" name="Rectangle 97"/>
          <p:cNvSpPr>
            <a:spLocks noChangeArrowheads="1"/>
          </p:cNvSpPr>
          <p:nvPr/>
        </p:nvSpPr>
        <p:spPr bwMode="auto">
          <a:xfrm>
            <a:off x="6934200" y="1143000"/>
            <a:ext cx="381000" cy="381000"/>
          </a:xfrm>
          <a:prstGeom prst="rect">
            <a:avLst/>
          </a:prstGeom>
          <a:solidFill>
            <a:schemeClr val="bg1"/>
          </a:soli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06" name="Rectangle 98"/>
          <p:cNvSpPr>
            <a:spLocks noChangeArrowheads="1"/>
          </p:cNvSpPr>
          <p:nvPr/>
        </p:nvSpPr>
        <p:spPr bwMode="auto">
          <a:xfrm>
            <a:off x="6934200" y="1676400"/>
            <a:ext cx="304800" cy="304800"/>
          </a:xfrm>
          <a:prstGeom prst="rect">
            <a:avLst/>
          </a:prstGeom>
          <a:solidFill>
            <a:schemeClr val="bg1"/>
          </a:soli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7507" name="take1883.WAV">
            <a:hlinkClick action="ppaction://media"/>
          </p:cNvPr>
          <p:cNvPicPr>
            <a:picLocks noRot="1" noChangeAspect="1" noChangeArrowheads="1"/>
          </p:cNvPicPr>
          <p:nvPr>
            <a:wavAudioFile r:embed="rId19"/>
            <p:extLst/>
          </p:nvPr>
        </p:nvPicPr>
        <p:blipFill>
          <a:blip r:embed="rId18">
            <a:extLst>
              <a:ext uri="{28A0092B-C50C-407E-A947-70E740481C1C}">
                <a14:useLocalDpi xmlns:a14="http://schemas.microsoft.com/office/drawing/2010/main" val="0"/>
              </a:ext>
            </a:extLst>
          </a:blip>
          <a:stretch>
            <a:fillRect/>
          </a:stretch>
        </p:blipFill>
        <p:spPr bwMode="auto">
          <a:xfrm>
            <a:off x="8382000" y="228600"/>
            <a:ext cx="304800" cy="304800"/>
          </a:xfrm>
          <a:prstGeom prst="rect">
            <a:avLst/>
          </a:prstGeom>
          <a:noFill/>
          <a:extLst>
            <a:ext uri="{909E8E84-426E-40DD-AFC4-6F175D3DCCD1}">
              <a14:hiddenFill xmlns:a14="http://schemas.microsoft.com/office/drawing/2010/main">
                <a:solidFill>
                  <a:srgbClr val="FFFFFF"/>
                </a:solidFill>
              </a14:hiddenFill>
            </a:ext>
          </a:extLst>
        </p:spPr>
      </p:pic>
      <p:sp>
        <p:nvSpPr>
          <p:cNvPr id="17508" name="Rectangle 100"/>
          <p:cNvSpPr>
            <a:spLocks noChangeArrowheads="1"/>
          </p:cNvSpPr>
          <p:nvPr/>
        </p:nvSpPr>
        <p:spPr bwMode="auto">
          <a:xfrm>
            <a:off x="2819400" y="5943600"/>
            <a:ext cx="1828800" cy="914400"/>
          </a:xfrm>
          <a:prstGeom prst="rect">
            <a:avLst/>
          </a:prstGeom>
          <a:solidFill>
            <a:srgbClr val="C0C0C0">
              <a:alpha val="49001"/>
            </a:srgbClr>
          </a:solidFill>
          <a:ln w="25400">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7509" name="Picture 101" descr="overload-relay"/>
          <p:cNvPicPr>
            <a:picLocks noChangeAspect="1" noChangeArrowheads="1"/>
          </p:cNvPicPr>
          <p:nvPr/>
        </p:nvPicPr>
        <p:blipFill>
          <a:blip r:embed="rId20">
            <a:extLst>
              <a:ext uri="{28A0092B-C50C-407E-A947-70E740481C1C}">
                <a14:useLocalDpi xmlns:a14="http://schemas.microsoft.com/office/drawing/2010/main" val="0"/>
              </a:ext>
            </a:extLst>
          </a:blip>
          <a:stretch>
            <a:fillRect/>
          </a:stretch>
        </p:blipFill>
        <p:spPr bwMode="auto">
          <a:xfrm>
            <a:off x="6858000" y="4419600"/>
            <a:ext cx="1762125" cy="1905000"/>
          </a:xfrm>
          <a:prstGeom prst="rect">
            <a:avLst/>
          </a:prstGeom>
          <a:noFill/>
          <a:extLst>
            <a:ext uri="{909E8E84-426E-40DD-AFC4-6F175D3DCCD1}">
              <a14:hiddenFill xmlns:a14="http://schemas.microsoft.com/office/drawing/2010/main">
                <a:solidFill>
                  <a:srgbClr val="FFFFFF"/>
                </a:solidFill>
              </a14:hiddenFill>
            </a:ext>
          </a:extLst>
        </p:spPr>
      </p:pic>
      <p:sp>
        <p:nvSpPr>
          <p:cNvPr id="17510" name="Text Box 102"/>
          <p:cNvSpPr txBox="1">
            <a:spLocks noChangeArrowheads="1"/>
          </p:cNvSpPr>
          <p:nvPr/>
        </p:nvSpPr>
        <p:spPr bwMode="auto">
          <a:xfrm>
            <a:off x="7239000" y="4191000"/>
            <a:ext cx="1060450" cy="244475"/>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b="1"/>
              <a:t>Overload relay</a:t>
            </a:r>
          </a:p>
        </p:txBody>
      </p:sp>
      <p:sp>
        <p:nvSpPr>
          <p:cNvPr id="17512" name="Text Box 104"/>
          <p:cNvSpPr txBox="1">
            <a:spLocks noChangeArrowheads="1"/>
          </p:cNvSpPr>
          <p:nvPr/>
        </p:nvSpPr>
        <p:spPr bwMode="auto">
          <a:xfrm>
            <a:off x="3124200" y="152400"/>
            <a:ext cx="4689475" cy="457200"/>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a:t>Reading Electrical Schematics </a:t>
            </a:r>
          </a:p>
        </p:txBody>
      </p:sp>
      <p:pic>
        <p:nvPicPr>
          <p:cNvPr id="17513" name="Picture 105" descr="ms-coil"/>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7239000" y="2590800"/>
            <a:ext cx="1506538" cy="1600200"/>
          </a:xfrm>
          <a:prstGeom prst="rect">
            <a:avLst/>
          </a:prstGeom>
          <a:noFill/>
          <a:extLst>
            <a:ext uri="{909E8E84-426E-40DD-AFC4-6F175D3DCCD1}">
              <a14:hiddenFill xmlns:a14="http://schemas.microsoft.com/office/drawing/2010/main">
                <a:solidFill>
                  <a:srgbClr val="FFFFFF"/>
                </a:solidFill>
              </a14:hiddenFill>
            </a:ext>
          </a:extLst>
        </p:spPr>
      </p:pic>
      <p:sp>
        <p:nvSpPr>
          <p:cNvPr id="17514" name="Text Box 106"/>
          <p:cNvSpPr txBox="1">
            <a:spLocks noChangeArrowheads="1"/>
          </p:cNvSpPr>
          <p:nvPr/>
        </p:nvSpPr>
        <p:spPr bwMode="auto">
          <a:xfrm>
            <a:off x="7086600" y="2286000"/>
            <a:ext cx="1835150" cy="396875"/>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000" b="1"/>
              <a:t>Screw terminals for the coil</a:t>
            </a:r>
          </a:p>
          <a:p>
            <a:pPr algn="ctr"/>
            <a:r>
              <a:rPr lang="en-US" sz="1000" b="1"/>
              <a:t>on the motor starter</a:t>
            </a:r>
          </a:p>
        </p:txBody>
      </p:sp>
      <p:sp>
        <p:nvSpPr>
          <p:cNvPr id="17515" name="Rectangle 107"/>
          <p:cNvSpPr>
            <a:spLocks noChangeArrowheads="1"/>
          </p:cNvSpPr>
          <p:nvPr/>
        </p:nvSpPr>
        <p:spPr bwMode="auto">
          <a:xfrm>
            <a:off x="7086600" y="2286000"/>
            <a:ext cx="1828800" cy="9906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6" name="Text Box 108"/>
          <p:cNvSpPr txBox="1">
            <a:spLocks noChangeArrowheads="1"/>
          </p:cNvSpPr>
          <p:nvPr/>
        </p:nvSpPr>
        <p:spPr bwMode="auto">
          <a:xfrm>
            <a:off x="5105400" y="5867400"/>
            <a:ext cx="1981200" cy="549275"/>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000" b="1"/>
              <a:t>Screw terminals 95 and</a:t>
            </a:r>
          </a:p>
          <a:p>
            <a:r>
              <a:rPr lang="en-US" sz="1000" b="1"/>
              <a:t>on the overload relay NC</a:t>
            </a:r>
          </a:p>
          <a:p>
            <a:r>
              <a:rPr lang="en-US" sz="1000" b="1"/>
              <a:t>means normally closed</a:t>
            </a:r>
          </a:p>
        </p:txBody>
      </p:sp>
      <p:sp>
        <p:nvSpPr>
          <p:cNvPr id="17517" name="Rectangle 109"/>
          <p:cNvSpPr>
            <a:spLocks noChangeArrowheads="1"/>
          </p:cNvSpPr>
          <p:nvPr/>
        </p:nvSpPr>
        <p:spPr bwMode="auto">
          <a:xfrm>
            <a:off x="5181600" y="5562600"/>
            <a:ext cx="2514600" cy="914400"/>
          </a:xfrm>
          <a:prstGeom prst="rect">
            <a:avLst/>
          </a:prstGeom>
          <a:noFill/>
          <a:ln w="38100" algn="ctr">
            <a:solidFill>
              <a:srgbClr val="FF0000"/>
            </a:solidFill>
            <a:miter lim="800000"/>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518" name="Text Box 110"/>
          <p:cNvSpPr txBox="1">
            <a:spLocks noChangeArrowheads="1"/>
          </p:cNvSpPr>
          <p:nvPr/>
        </p:nvSpPr>
        <p:spPr bwMode="auto">
          <a:xfrm>
            <a:off x="6553200" y="5867400"/>
            <a:ext cx="323850" cy="244475"/>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b="1"/>
              <a:t>96</a:t>
            </a:r>
          </a:p>
        </p:txBody>
      </p:sp>
    </p:spTree>
  </p:cSld>
  <p:clrMapOvr>
    <a:masterClrMapping/>
  </p:clrMapOvr>
  <p:transition advClick="0" advTm="1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withEffect">
                                  <p:childTnLst>
                                    <p:cmd type="call" cmd="playFrom(0.0)">
                                      <p:cBhvr>
                                        <p:cTn id="6" dur="133000" fill="hold"/>
                                        <p:tgtEl>
                                          <p:spTgt spid="17507"/>
                                        </p:tgtEl>
                                      </p:cBhvr>
                                    </p:cmd>
                                  </p:childTnLst>
                                </p:cTn>
                              </p:par>
                              <p:par>
                                <p:cTn id="8" presetID="1" presetClass="entr" presetSubtype="0" fill="hold" grpId="0" nodeType="withEffect">
                                  <p:childTnLst>
                                    <p:set>
                                      <p:cBhvr>
                                        <p:cTn id="9" dur="1" fill="hold">
                                          <p:stCondLst>
                                            <p:cond delay="0"/>
                                          </p:stCondLst>
                                        </p:cTn>
                                        <p:tgtEl>
                                          <p:spTgt spid="17445"/>
                                        </p:tgtEl>
                                        <p:attrNameLst>
                                          <p:attrName>style.visibility</p:attrName>
                                        </p:attrNameLst>
                                      </p:cBhvr>
                                      <p:to>
                                        <p:strVal val="visible"/>
                                      </p:to>
                                    </p:set>
                                  </p:childTnLst>
                                </p:cTn>
                              </p:par>
                              <p:par>
                                <p:cTn id="10" presetID="1" presetClass="entr" presetSubtype="0" fill="hold" grpId="7" nodeType="withEffect">
                                  <p:childTnLst>
                                    <p:set>
                                      <p:cBhvr>
                                        <p:cTn id="11" dur="1" fill="hold">
                                          <p:stCondLst>
                                            <p:cond delay="0"/>
                                          </p:stCondLst>
                                        </p:cTn>
                                        <p:tgtEl>
                                          <p:spTgt spid="17491"/>
                                        </p:tgtEl>
                                        <p:attrNameLst>
                                          <p:attrName>style.visibility</p:attrName>
                                        </p:attrNameLst>
                                      </p:cBhvr>
                                      <p:to>
                                        <p:strVal val="visible"/>
                                      </p:to>
                                    </p:set>
                                  </p:childTnLst>
                                </p:cTn>
                              </p:par>
                              <p:par>
                                <p:cTn id="12" presetID="1" presetClass="entr" presetSubtype="0" fill="hold" nodeType="withEffect">
                                  <p:childTnLst>
                                    <p:set>
                                      <p:cBhvr>
                                        <p:cTn id="13" dur="1" fill="hold">
                                          <p:stCondLst>
                                            <p:cond delay="0"/>
                                          </p:stCondLst>
                                        </p:cTn>
                                        <p:tgtEl>
                                          <p:spTgt spid="17438"/>
                                        </p:tgtEl>
                                        <p:attrNameLst>
                                          <p:attrName>style.visibility</p:attrName>
                                        </p:attrNameLst>
                                      </p:cBhvr>
                                      <p:to>
                                        <p:strVal val="visible"/>
                                      </p:to>
                                    </p:set>
                                  </p:childTnLst>
                                </p:cTn>
                              </p:par>
                              <p:par>
                                <p:cTn id="14" presetID="1" presetClass="entr" presetSubtype="0" fill="hold" grpId="4" nodeType="withEffect">
                                  <p:childTnLst>
                                    <p:set>
                                      <p:cBhvr>
                                        <p:cTn id="15" dur="1" fill="hold">
                                          <p:stCondLst>
                                            <p:cond delay="0"/>
                                          </p:stCondLst>
                                        </p:cTn>
                                        <p:tgtEl>
                                          <p:spTgt spid="17471"/>
                                        </p:tgtEl>
                                        <p:attrNameLst>
                                          <p:attrName>style.visibility</p:attrName>
                                        </p:attrNameLst>
                                      </p:cBhvr>
                                      <p:to>
                                        <p:strVal val="visible"/>
                                      </p:to>
                                    </p:set>
                                  </p:childTnLst>
                                </p:cTn>
                              </p:par>
                              <p:par>
                                <p:cTn id="16" presetID="1" presetClass="entr" presetSubtype="0" fill="hold" nodeType="withEffect">
                                  <p:childTnLst>
                                    <p:set>
                                      <p:cBhvr>
                                        <p:cTn id="17" dur="1" fill="hold">
                                          <p:stCondLst>
                                            <p:cond delay="0"/>
                                          </p:stCondLst>
                                        </p:cTn>
                                        <p:tgtEl>
                                          <p:spTgt spid="17509"/>
                                        </p:tgtEl>
                                        <p:attrNameLst>
                                          <p:attrName>style.visibility</p:attrName>
                                        </p:attrNameLst>
                                      </p:cBhvr>
                                      <p:to>
                                        <p:strVal val="visible"/>
                                      </p:to>
                                    </p:set>
                                  </p:childTnLst>
                                </p:cTn>
                              </p:par>
                              <p:par>
                                <p:cTn id="18" presetID="1" presetClass="entr" presetSubtype="0" fill="hold" grpId="12" nodeType="withEffect">
                                  <p:childTnLst>
                                    <p:set>
                                      <p:cBhvr>
                                        <p:cTn id="19" dur="1" fill="hold">
                                          <p:stCondLst>
                                            <p:cond delay="0"/>
                                          </p:stCondLst>
                                        </p:cTn>
                                        <p:tgtEl>
                                          <p:spTgt spid="17516"/>
                                        </p:tgtEl>
                                        <p:attrNameLst>
                                          <p:attrName>style.visibility</p:attrName>
                                        </p:attrNameLst>
                                      </p:cBhvr>
                                      <p:to>
                                        <p:strVal val="visible"/>
                                      </p:to>
                                    </p:set>
                                  </p:childTnLst>
                                </p:cTn>
                              </p:par>
                              <p:par>
                                <p:cTn id="20" presetID="1" presetClass="entr" presetSubtype="0" fill="hold" grpId="14" nodeType="withEffect">
                                  <p:iterate type="lt">
                                    <p:tmPct val="0"/>
                                  </p:iterate>
                                  <p:childTnLst>
                                    <p:set>
                                      <p:cBhvr>
                                        <p:cTn id="21" dur="1" fill="hold">
                                          <p:stCondLst>
                                            <p:cond delay="0"/>
                                          </p:stCondLst>
                                        </p:cTn>
                                        <p:tgtEl>
                                          <p:spTgt spid="17518"/>
                                        </p:tgtEl>
                                        <p:attrNameLst>
                                          <p:attrName>style.visibility</p:attrName>
                                        </p:attrNameLst>
                                      </p:cBhvr>
                                      <p:to>
                                        <p:strVal val="visible"/>
                                      </p:to>
                                    </p:set>
                                  </p:childTnLst>
                                </p:cTn>
                              </p:par>
                              <p:par>
                                <p:cTn id="22" presetID="1" presetClass="entr" presetSubtype="0" fill="hold" grpId="13" nodeType="withEffect">
                                  <p:childTnLst>
                                    <p:set>
                                      <p:cBhvr>
                                        <p:cTn id="23" dur="1" fill="hold">
                                          <p:stCondLst>
                                            <p:cond delay="0"/>
                                          </p:stCondLst>
                                        </p:cTn>
                                        <p:tgtEl>
                                          <p:spTgt spid="17517"/>
                                        </p:tgtEl>
                                        <p:attrNameLst>
                                          <p:attrName>style.visibility</p:attrName>
                                        </p:attrNameLst>
                                      </p:cBhvr>
                                      <p:to>
                                        <p:strVal val="visible"/>
                                      </p:to>
                                    </p:set>
                                  </p:childTnLst>
                                </p:cTn>
                              </p:par>
                              <p:par>
                                <p:cTn id="24" presetID="1" presetClass="entr" presetSubtype="0" fill="hold" grpId="9" nodeType="withEffect">
                                  <p:childTnLst>
                                    <p:set>
                                      <p:cBhvr>
                                        <p:cTn id="25" dur="1" fill="hold">
                                          <p:stCondLst>
                                            <p:cond delay="0"/>
                                          </p:stCondLst>
                                        </p:cTn>
                                        <p:tgtEl>
                                          <p:spTgt spid="17510"/>
                                        </p:tgtEl>
                                        <p:attrNameLst>
                                          <p:attrName>style.visibility</p:attrName>
                                        </p:attrNameLst>
                                      </p:cBhvr>
                                      <p:to>
                                        <p:strVal val="visible"/>
                                      </p:to>
                                    </p:set>
                                  </p:childTnLst>
                                </p:cTn>
                              </p:par>
                              <p:par>
                                <p:cTn id="26" presetID="1" presetClass="entr" presetSubtype="0" fill="hold" grpId="8" nodeType="withEffect">
                                  <p:childTnLst>
                                    <p:set>
                                      <p:cBhvr>
                                        <p:cTn id="27" dur="1" fill="hold">
                                          <p:stCondLst>
                                            <p:cond delay="0"/>
                                          </p:stCondLst>
                                        </p:cTn>
                                        <p:tgtEl>
                                          <p:spTgt spid="17492"/>
                                        </p:tgtEl>
                                        <p:attrNameLst>
                                          <p:attrName>style.visibility</p:attrName>
                                        </p:attrNameLst>
                                      </p:cBhvr>
                                      <p:to>
                                        <p:strVal val="visible"/>
                                      </p:to>
                                    </p:set>
                                  </p:childTnLst>
                                </p:cTn>
                              </p:par>
                              <p:par>
                                <p:cTn id="28" presetID="1" presetClass="entr" presetSubtype="0" fill="hold" grpId="5" nodeType="withEffect">
                                  <p:childTnLst>
                                    <p:set>
                                      <p:cBhvr>
                                        <p:cTn id="29" dur="1" fill="hold">
                                          <p:stCondLst>
                                            <p:cond delay="0"/>
                                          </p:stCondLst>
                                        </p:cTn>
                                        <p:tgtEl>
                                          <p:spTgt spid="17488"/>
                                        </p:tgtEl>
                                        <p:attrNameLst>
                                          <p:attrName>style.visibility</p:attrName>
                                        </p:attrNameLst>
                                      </p:cBhvr>
                                      <p:to>
                                        <p:strVal val="visible"/>
                                      </p:to>
                                    </p:set>
                                  </p:childTnLst>
                                </p:cTn>
                              </p:par>
                              <p:par>
                                <p:cTn id="30" presetID="56" presetClass="exit" presetSubtype="0" fill="hold" grpId="15" nodeType="withEffect">
                                  <p:iterate type="lt">
                                    <p:tmPct val="10000"/>
                                  </p:iterate>
                                  <p:childTnLst>
                                    <p:anim from="(ppt_w)" to="(-ppt_w*2)" calcmode="lin" valueType="num">
                                      <p:cBhvr rctx="PPT">
                                        <p:cTn id="31" dur="500" autoRev="1">
                                          <p:stCondLst>
                                            <p:cond delay="0"/>
                                          </p:stCondLst>
                                        </p:cTn>
                                        <p:tgtEl>
                                          <p:spTgt spid="17518"/>
                                        </p:tgtEl>
                                        <p:attrNameLst>
                                          <p:attrName>ppt_w</p:attrName>
                                        </p:attrNameLst>
                                      </p:cBhvr>
                                    </p:anim>
                                    <p:anim by="(ppt_w*0.50)" calcmode="lin" valueType="num">
                                      <p:cBhvr>
                                        <p:cTn id="32" dur="500" decel="50000" autoRev="1">
                                          <p:stCondLst>
                                            <p:cond delay="0"/>
                                          </p:stCondLst>
                                        </p:cTn>
                                        <p:tgtEl>
                                          <p:spTgt spid="17518"/>
                                        </p:tgtEl>
                                        <p:attrNameLst>
                                          <p:attrName>ppt_x</p:attrName>
                                        </p:attrNameLst>
                                      </p:cBhvr>
                                    </p:anim>
                                    <p:anim from="(ppt_y)" to="(1+ppt_h/2)" calcmode="lin" valueType="num">
                                      <p:cBhvr>
                                        <p:cTn id="33" dur="1000">
                                          <p:stCondLst>
                                            <p:cond delay="0"/>
                                          </p:stCondLst>
                                        </p:cTn>
                                        <p:tgtEl>
                                          <p:spTgt spid="17518"/>
                                        </p:tgtEl>
                                        <p:attrNameLst>
                                          <p:attrName>ppt_y</p:attrName>
                                        </p:attrNameLst>
                                      </p:cBhvr>
                                    </p:anim>
                                    <p:animRot by="21600000">
                                      <p:cBhvr>
                                        <p:cTn id="34" dur="1000">
                                          <p:stCondLst>
                                            <p:cond delay="0"/>
                                          </p:stCondLst>
                                        </p:cTn>
                                        <p:tgtEl>
                                          <p:spTgt spid="17518"/>
                                        </p:tgtEl>
                                        <p:attrNameLst>
                                          <p:attrName>r</p:attrName>
                                        </p:attrNameLst>
                                      </p:cBhvr>
                                    </p:animRot>
                                    <p:set>
                                      <p:cBhvr>
                                        <p:cTn id="35" dur="1" fill="hold">
                                          <p:stCondLst>
                                            <p:cond delay="999"/>
                                          </p:stCondLst>
                                        </p:cTn>
                                        <p:tgtEl>
                                          <p:spTgt spid="17518"/>
                                        </p:tgtEl>
                                        <p:attrNameLst>
                                          <p:attrName>style.visibility</p:attrName>
                                        </p:attrNameLst>
                                      </p:cBhvr>
                                      <p:to>
                                        <p:strVal val="hidden"/>
                                      </p:to>
                                    </p:set>
                                  </p:childTnLst>
                                </p:cTn>
                              </p:par>
                              <p:par>
                                <p:cTn id="36" presetID="1" presetClass="entr" presetSubtype="0" fill="hold" nodeType="withEffect">
                                  <p:childTnLst>
                                    <p:set>
                                      <p:cBhvr>
                                        <p:cTn id="37" dur="1" fill="hold">
                                          <p:stCondLst>
                                            <p:cond delay="0"/>
                                          </p:stCondLst>
                                        </p:cTn>
                                        <p:tgtEl>
                                          <p:spTgt spid="17513"/>
                                        </p:tgtEl>
                                        <p:attrNameLst>
                                          <p:attrName>style.visibility</p:attrName>
                                        </p:attrNameLst>
                                      </p:cBhvr>
                                      <p:to>
                                        <p:strVal val="visible"/>
                                      </p:to>
                                    </p:set>
                                  </p:childTnLst>
                                </p:cTn>
                              </p:par>
                              <p:par>
                                <p:cTn id="38" presetID="1" presetClass="entr" presetSubtype="0" fill="hold" grpId="10" nodeType="withEffect">
                                  <p:childTnLst>
                                    <p:set>
                                      <p:cBhvr>
                                        <p:cTn id="39" dur="1" fill="hold">
                                          <p:stCondLst>
                                            <p:cond delay="0"/>
                                          </p:stCondLst>
                                        </p:cTn>
                                        <p:tgtEl>
                                          <p:spTgt spid="17514"/>
                                        </p:tgtEl>
                                        <p:attrNameLst>
                                          <p:attrName>style.visibility</p:attrName>
                                        </p:attrNameLst>
                                      </p:cBhvr>
                                      <p:to>
                                        <p:strVal val="visible"/>
                                      </p:to>
                                    </p:set>
                                  </p:childTnLst>
                                </p:cTn>
                              </p:par>
                              <p:par>
                                <p:cTn id="40" presetID="1" presetClass="entr" presetSubtype="0" fill="hold" grpId="11" nodeType="withEffect">
                                  <p:childTnLst>
                                    <p:set>
                                      <p:cBhvr>
                                        <p:cTn id="41" dur="1" fill="hold">
                                          <p:stCondLst>
                                            <p:cond delay="0"/>
                                          </p:stCondLst>
                                        </p:cTn>
                                        <p:tgtEl>
                                          <p:spTgt spid="17515"/>
                                        </p:tgtEl>
                                        <p:attrNameLst>
                                          <p:attrName>style.visibility</p:attrName>
                                        </p:attrNameLst>
                                      </p:cBhvr>
                                      <p:to>
                                        <p:strVal val="visible"/>
                                      </p:to>
                                    </p:set>
                                  </p:childTnLst>
                                </p:cTn>
                              </p:par>
                              <p:par>
                                <p:cTn id="42" presetID="1" presetClass="entr" presetSubtype="0" fill="hold" grpId="1" nodeType="withEffect">
                                  <p:childTnLst>
                                    <p:set>
                                      <p:cBhvr>
                                        <p:cTn id="43" dur="1" fill="hold">
                                          <p:stCondLst>
                                            <p:cond delay="0"/>
                                          </p:stCondLst>
                                        </p:cTn>
                                        <p:tgtEl>
                                          <p:spTgt spid="17459"/>
                                        </p:tgtEl>
                                        <p:attrNameLst>
                                          <p:attrName>style.visibility</p:attrName>
                                        </p:attrNameLst>
                                      </p:cBhvr>
                                      <p:to>
                                        <p:strVal val="visible"/>
                                      </p:to>
                                    </p:set>
                                  </p:childTnLst>
                                </p:cTn>
                              </p:par>
                              <p:par>
                                <p:cTn id="44" presetID="1" presetClass="entr" presetSubtype="0" fill="hold" grpId="6" nodeType="withEffect">
                                  <p:childTnLst>
                                    <p:set>
                                      <p:cBhvr>
                                        <p:cTn id="45" dur="1" fill="hold">
                                          <p:stCondLst>
                                            <p:cond delay="0"/>
                                          </p:stCondLst>
                                        </p:cTn>
                                        <p:tgtEl>
                                          <p:spTgt spid="17490"/>
                                        </p:tgtEl>
                                        <p:attrNameLst>
                                          <p:attrName>style.visibility</p:attrName>
                                        </p:attrNameLst>
                                      </p:cBhvr>
                                      <p:to>
                                        <p:strVal val="visible"/>
                                      </p:to>
                                    </p:set>
                                  </p:childTnLst>
                                </p:cTn>
                              </p:par>
                              <p:par>
                                <p:cTn id="46" presetID="1" presetClass="entr" presetSubtype="0" fill="hold" grpId="2" nodeType="withEffect">
                                  <p:childTnLst>
                                    <p:set>
                                      <p:cBhvr>
                                        <p:cTn id="47" dur="1" fill="hold">
                                          <p:stCondLst>
                                            <p:cond delay="0"/>
                                          </p:stCondLst>
                                        </p:cTn>
                                        <p:tgtEl>
                                          <p:spTgt spid="17462"/>
                                        </p:tgtEl>
                                        <p:attrNameLst>
                                          <p:attrName>style.visibility</p:attrName>
                                        </p:attrNameLst>
                                      </p:cBhvr>
                                      <p:to>
                                        <p:strVal val="visible"/>
                                      </p:to>
                                    </p:set>
                                  </p:childTnLst>
                                </p:cTn>
                              </p:par>
                              <p:par>
                                <p:cTn id="48" presetID="1" presetClass="entr" presetSubtype="0" fill="hold" grpId="3" nodeType="withEffect">
                                  <p:childTnLst>
                                    <p:set>
                                      <p:cBhvr>
                                        <p:cTn id="49" dur="1" fill="hold">
                                          <p:stCondLst>
                                            <p:cond delay="0"/>
                                          </p:stCondLst>
                                        </p:cTn>
                                        <p:tgtEl>
                                          <p:spTgt spid="174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Prev" delay="0">
                      <p:tgtEl>
                        <p:sldTgt/>
                      </p:tgtEl>
                    </p:cond>
                    <p:cond evt="onStopAudio" delay="0">
                      <p:tgtEl>
                        <p:sldTgt/>
                      </p:tgtEl>
                    </p:cond>
                  </p:endCondLst>
                </p:cTn>
                <p:tgtEl>
                  <p:spTgt spid="17507"/>
                </p:tgtEl>
              </p:cMediaNode>
            </p:audio>
          </p:childTnLst>
        </p:cTn>
      </p:par>
    </p:tnLst>
    <p:bldLst>
      <p:bldP spid="17445" grpId="0"/>
      <p:bldP spid="17459" grpId="1"/>
      <p:bldP spid="17462" grpId="2"/>
      <p:bldP spid="17467" grpId="3"/>
      <p:bldP spid="17471" grpId="4"/>
      <p:bldP spid="17488" grpId="5"/>
      <p:bldP spid="17490" grpId="6"/>
      <p:bldP spid="17491" grpId="7"/>
      <p:bldP spid="17492" grpId="8"/>
      <p:bldP spid="17510" grpId="9"/>
      <p:bldP spid="17514" grpId="10"/>
      <p:bldP spid="17515" grpId="11"/>
      <p:bldP spid="17516" grpId="12"/>
      <p:bldP spid="17517" grpId="13"/>
      <p:bldP spid="17518" grpId="14"/>
      <p:bldP spid="17518" grpId="15"/>
    </p:bldLst>
  </p:timing>
</p:sld>
</file>

<file path=ppt/slides/slide6.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5400000">
            <a:off x="3276600" y="4267200"/>
            <a:ext cx="304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5400000">
            <a:off x="3276600" y="4876800"/>
            <a:ext cx="304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6" name="Rectangle 4"/>
          <p:cNvSpPr>
            <a:spLocks noChangeArrowheads="1"/>
          </p:cNvSpPr>
          <p:nvPr/>
        </p:nvSpPr>
        <p:spPr bwMode="auto">
          <a:xfrm>
            <a:off x="838200" y="2971800"/>
            <a:ext cx="228600" cy="914400"/>
          </a:xfrm>
          <a:prstGeom prst="rect">
            <a:avLst/>
          </a:prstGeom>
          <a:solidFill>
            <a:srgbClr val="969696"/>
          </a:soli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437" name="Text Box 5"/>
          <p:cNvSpPr txBox="1">
            <a:spLocks noChangeArrowheads="1"/>
          </p:cNvSpPr>
          <p:nvPr/>
        </p:nvSpPr>
        <p:spPr bwMode="auto">
          <a:xfrm>
            <a:off x="2819400" y="5943600"/>
            <a:ext cx="1887538"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1200" b="1"/>
              <a:t>WIRING</a:t>
            </a:r>
          </a:p>
          <a:p>
            <a:pPr algn="ctr"/>
            <a:r>
              <a:rPr lang="en-US" sz="1200" b="1"/>
              <a:t>Terminal on that device</a:t>
            </a:r>
          </a:p>
          <a:p>
            <a:pPr algn="ctr"/>
            <a:r>
              <a:rPr lang="en-US" sz="1200" b="1"/>
              <a:t>(#) (A#)</a:t>
            </a:r>
          </a:p>
        </p:txBody>
      </p:sp>
      <p:pic>
        <p:nvPicPr>
          <p:cNvPr id="18438" name="Picture 6"/>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10200" y="4724400"/>
            <a:ext cx="587375" cy="27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9" name="Picture 7"/>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114800" y="2667000"/>
            <a:ext cx="801688"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0" name="Picture 8"/>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981200" y="0"/>
            <a:ext cx="630238" cy="102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41" name="Line 9"/>
          <p:cNvSpPr>
            <a:spLocks noChangeShapeType="1"/>
          </p:cNvSpPr>
          <p:nvPr/>
        </p:nvSpPr>
        <p:spPr bwMode="auto">
          <a:xfrm flipH="1" flipV="1">
            <a:off x="2438400" y="990600"/>
            <a:ext cx="1588" cy="1065213"/>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42" name="Line 10"/>
          <p:cNvSpPr>
            <a:spLocks noChangeShapeType="1"/>
          </p:cNvSpPr>
          <p:nvPr/>
        </p:nvSpPr>
        <p:spPr bwMode="auto">
          <a:xfrm flipH="1">
            <a:off x="2209800" y="914400"/>
            <a:ext cx="0" cy="68580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43" name="Line 11"/>
          <p:cNvSpPr>
            <a:spLocks noChangeShapeType="1"/>
          </p:cNvSpPr>
          <p:nvPr/>
        </p:nvSpPr>
        <p:spPr bwMode="auto">
          <a:xfrm flipH="1">
            <a:off x="2057400" y="990600"/>
            <a:ext cx="0" cy="15240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44" name="Line 12"/>
          <p:cNvSpPr>
            <a:spLocks noChangeShapeType="1"/>
          </p:cNvSpPr>
          <p:nvPr/>
        </p:nvSpPr>
        <p:spPr bwMode="auto">
          <a:xfrm flipH="1" flipV="1">
            <a:off x="4876800" y="2057400"/>
            <a:ext cx="0" cy="685800"/>
          </a:xfrm>
          <a:prstGeom prst="line">
            <a:avLst/>
          </a:prstGeom>
          <a:noFill/>
          <a:ln w="25400">
            <a:solidFill>
              <a:schemeClr val="tx1"/>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45" name="Line 13"/>
          <p:cNvSpPr>
            <a:spLocks noChangeShapeType="1"/>
          </p:cNvSpPr>
          <p:nvPr/>
        </p:nvSpPr>
        <p:spPr bwMode="auto">
          <a:xfrm flipH="1" flipV="1">
            <a:off x="4191000" y="1143000"/>
            <a:ext cx="0" cy="1600200"/>
          </a:xfrm>
          <a:prstGeom prst="line">
            <a:avLst/>
          </a:prstGeom>
          <a:noFill/>
          <a:ln w="25400">
            <a:solidFill>
              <a:schemeClr val="tx1"/>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46" name="Line 14"/>
          <p:cNvSpPr>
            <a:spLocks noChangeShapeType="1"/>
          </p:cNvSpPr>
          <p:nvPr/>
        </p:nvSpPr>
        <p:spPr bwMode="auto">
          <a:xfrm flipH="1">
            <a:off x="3352800" y="3505200"/>
            <a:ext cx="8382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47" name="Line 15"/>
          <p:cNvSpPr>
            <a:spLocks noChangeShapeType="1"/>
          </p:cNvSpPr>
          <p:nvPr/>
        </p:nvSpPr>
        <p:spPr bwMode="auto">
          <a:xfrm>
            <a:off x="4876800" y="3505200"/>
            <a:ext cx="2209800" cy="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8448" name="Picture 16" descr="motor l1 l2 l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981700" y="762000"/>
            <a:ext cx="3162300" cy="1536700"/>
          </a:xfrm>
          <a:prstGeom prst="rect">
            <a:avLst/>
          </a:prstGeom>
          <a:noFill/>
          <a:extLst>
            <a:ext uri="{909E8E84-426E-40DD-AFC4-6F175D3DCCD1}">
              <a14:hiddenFill xmlns:a14="http://schemas.microsoft.com/office/drawing/2010/main">
                <a:solidFill>
                  <a:srgbClr val="FFFFFF"/>
                </a:solidFill>
              </a14:hiddenFill>
            </a:ext>
          </a:extLst>
        </p:spPr>
      </p:pic>
      <p:sp>
        <p:nvSpPr>
          <p:cNvPr id="18449" name="Line 17"/>
          <p:cNvSpPr>
            <a:spLocks noChangeShapeType="1"/>
          </p:cNvSpPr>
          <p:nvPr/>
        </p:nvSpPr>
        <p:spPr bwMode="auto">
          <a:xfrm flipH="1">
            <a:off x="2438400" y="2057400"/>
            <a:ext cx="38862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50" name="Line 18"/>
          <p:cNvSpPr>
            <a:spLocks noChangeShapeType="1"/>
          </p:cNvSpPr>
          <p:nvPr/>
        </p:nvSpPr>
        <p:spPr bwMode="auto">
          <a:xfrm>
            <a:off x="2209800" y="1600200"/>
            <a:ext cx="41148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51" name="Line 19"/>
          <p:cNvSpPr>
            <a:spLocks noChangeShapeType="1"/>
          </p:cNvSpPr>
          <p:nvPr/>
        </p:nvSpPr>
        <p:spPr bwMode="auto">
          <a:xfrm>
            <a:off x="2057400" y="1143000"/>
            <a:ext cx="43434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18452" name="Object 20"/>
          <p:cNvGraphicFramePr>
            <a:graphicFrameLocks noChangeAspect="1"/>
          </p:cNvGraphicFramePr>
          <p:nvPr/>
        </p:nvGraphicFramePr>
        <p:xfrm>
          <a:off x="3048000" y="3352800"/>
          <a:ext cx="330200" cy="241300"/>
        </p:xfrm>
        <a:graphic>
          <a:graphicData uri="http://schemas.openxmlformats.org/presentationml/2006/ole">
            <mc:AlternateContent xmlns:mc="http://schemas.openxmlformats.org/markup-compatibility/2006">
              <mc:Choice xmlns:v="urn:schemas-microsoft-com:vml" Requires="v">
                <p:oleObj spid="_x0000_s1048" name="Image" r:id="rId7" progId="PhotoshopElements.Image.4">
                  <p:embed/>
                </p:oleObj>
              </mc:Choice>
              <mc:Fallback>
                <p:oleObj name="Image" r:id="rId7" progId="PhotoshopElements.Image.4">
                  <p:embed/>
                  <p:pic>
                    <p:nvPicPr>
                      <p:cNvPr id="0" name="OLE substitute image"/>
                      <p:cNvPicPr/>
                      <p:nvPr/>
                    </p:nvPicPr>
                    <p:blipFill>
                      <a:blip r:embed="rId8">
                        <a:extLst>
                          <a:ext uri="{28A0092B-C50C-407E-A947-70E740481C1C}">
                            <a14:useLocalDpi xmlns:a14="http://schemas.microsoft.com/office/drawing/2010/main" val="0"/>
                          </a:ext>
                        </a:extLst>
                      </a:blip>
                      <a:stretch>
                        <a:fillRect/>
                      </a:stretch>
                    </p:blipFill>
                    <p:spPr>
                      <a:xfrm>
                        <a:off x="3048000" y="3352800"/>
                        <a:ext cx="330200" cy="241300"/>
                      </a:xfrm>
                      <a:prstGeom prst="rect">
                        <a:avLst/>
                      </a:prstGeom>
                      <a:noFill/>
                      <a:ln>
                        <a:noFill/>
                      </a:ln>
                      <a:effectLst/>
                    </p:spPr>
                  </p:pic>
                </p:oleObj>
              </mc:Fallback>
            </mc:AlternateContent>
          </a:graphicData>
        </a:graphic>
      </p:graphicFrame>
      <p:sp>
        <p:nvSpPr>
          <p:cNvPr id="18453" name="Text Box 21"/>
          <p:cNvSpPr txBox="1">
            <a:spLocks noChangeArrowheads="1"/>
          </p:cNvSpPr>
          <p:nvPr/>
        </p:nvSpPr>
        <p:spPr bwMode="auto">
          <a:xfrm>
            <a:off x="6248400" y="762000"/>
            <a:ext cx="43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L1</a:t>
            </a:r>
          </a:p>
        </p:txBody>
      </p:sp>
      <p:sp>
        <p:nvSpPr>
          <p:cNvPr id="18454" name="Text Box 22"/>
          <p:cNvSpPr txBox="1">
            <a:spLocks noChangeArrowheads="1"/>
          </p:cNvSpPr>
          <p:nvPr/>
        </p:nvSpPr>
        <p:spPr bwMode="auto">
          <a:xfrm>
            <a:off x="6248400" y="1219200"/>
            <a:ext cx="43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L2</a:t>
            </a:r>
          </a:p>
        </p:txBody>
      </p:sp>
      <p:sp>
        <p:nvSpPr>
          <p:cNvPr id="18455" name="Text Box 23"/>
          <p:cNvSpPr txBox="1">
            <a:spLocks noChangeArrowheads="1"/>
          </p:cNvSpPr>
          <p:nvPr/>
        </p:nvSpPr>
        <p:spPr bwMode="auto">
          <a:xfrm>
            <a:off x="6248400" y="1676400"/>
            <a:ext cx="43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L3</a:t>
            </a:r>
          </a:p>
        </p:txBody>
      </p:sp>
      <p:sp>
        <p:nvSpPr>
          <p:cNvPr id="18456" name="Text Box 24"/>
          <p:cNvSpPr txBox="1">
            <a:spLocks noChangeArrowheads="1"/>
          </p:cNvSpPr>
          <p:nvPr/>
        </p:nvSpPr>
        <p:spPr bwMode="auto">
          <a:xfrm>
            <a:off x="3565525" y="3233738"/>
            <a:ext cx="3698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X1</a:t>
            </a:r>
          </a:p>
        </p:txBody>
      </p:sp>
      <p:sp>
        <p:nvSpPr>
          <p:cNvPr id="18457" name="Text Box 25"/>
          <p:cNvSpPr txBox="1">
            <a:spLocks noChangeArrowheads="1"/>
          </p:cNvSpPr>
          <p:nvPr/>
        </p:nvSpPr>
        <p:spPr bwMode="auto">
          <a:xfrm>
            <a:off x="5013325" y="3233738"/>
            <a:ext cx="3698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X2</a:t>
            </a:r>
          </a:p>
        </p:txBody>
      </p:sp>
      <p:pic>
        <p:nvPicPr>
          <p:cNvPr id="18458" name="Picture 26" descr="2POLE BREAKE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038600" y="2286000"/>
            <a:ext cx="1143000" cy="469900"/>
          </a:xfrm>
          <a:prstGeom prst="rect">
            <a:avLst/>
          </a:prstGeom>
          <a:noFill/>
          <a:extLst>
            <a:ext uri="{909E8E84-426E-40DD-AFC4-6F175D3DCCD1}">
              <a14:hiddenFill xmlns:a14="http://schemas.microsoft.com/office/drawing/2010/main">
                <a:solidFill>
                  <a:srgbClr val="FFFFFF"/>
                </a:solidFill>
              </a14:hiddenFill>
            </a:ext>
          </a:extLst>
        </p:spPr>
      </p:pic>
      <p:sp>
        <p:nvSpPr>
          <p:cNvPr id="18459" name="Line 27"/>
          <p:cNvSpPr>
            <a:spLocks noChangeShapeType="1"/>
          </p:cNvSpPr>
          <p:nvPr/>
        </p:nvSpPr>
        <p:spPr bwMode="auto">
          <a:xfrm flipH="1">
            <a:off x="2133600" y="3505200"/>
            <a:ext cx="9144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60" name="Line 28"/>
          <p:cNvSpPr>
            <a:spLocks noChangeShapeType="1"/>
          </p:cNvSpPr>
          <p:nvPr/>
        </p:nvSpPr>
        <p:spPr bwMode="auto">
          <a:xfrm flipH="1">
            <a:off x="7086600" y="3505200"/>
            <a:ext cx="0" cy="22860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61" name="Line 29"/>
          <p:cNvSpPr>
            <a:spLocks noChangeShapeType="1"/>
          </p:cNvSpPr>
          <p:nvPr/>
        </p:nvSpPr>
        <p:spPr bwMode="auto">
          <a:xfrm>
            <a:off x="6858000" y="3733800"/>
            <a:ext cx="457200" cy="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62" name="Line 30"/>
          <p:cNvSpPr>
            <a:spLocks noChangeShapeType="1"/>
          </p:cNvSpPr>
          <p:nvPr/>
        </p:nvSpPr>
        <p:spPr bwMode="auto">
          <a:xfrm>
            <a:off x="6934200" y="3810000"/>
            <a:ext cx="304800" cy="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63" name="Line 31"/>
          <p:cNvSpPr>
            <a:spLocks noChangeShapeType="1"/>
          </p:cNvSpPr>
          <p:nvPr/>
        </p:nvSpPr>
        <p:spPr bwMode="auto">
          <a:xfrm>
            <a:off x="7010400" y="3886200"/>
            <a:ext cx="152400" cy="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8464" name="Picture 32"/>
          <p:cNvPicPr>
            <a:picLocks noChangeAspect="1" noChangeArrowheads="1"/>
          </p:cNvPicPr>
          <p:nvPr/>
        </p:nvPicPr>
        <p:blipFill>
          <a:blip r:embed="rId10">
            <a:grayscl/>
            <a:extLst>
              <a:ext uri="{28A0092B-C50C-407E-A947-70E740481C1C}">
                <a14:useLocalDpi xmlns:a14="http://schemas.microsoft.com/office/drawing/2010/main" val="0"/>
              </a:ext>
            </a:extLst>
          </a:blip>
          <a:stretch>
            <a:fillRect/>
          </a:stretch>
        </p:blipFill>
        <p:spPr bwMode="auto">
          <a:xfrm>
            <a:off x="5257800" y="3962400"/>
            <a:ext cx="815975"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65" name="Picture 3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5400000">
            <a:off x="6158706" y="3823494"/>
            <a:ext cx="3317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66" name="Picture 34"/>
          <p:cNvPicPr>
            <a:picLocks noChangeAspect="1" noChangeArrowheads="1"/>
          </p:cNvPicPr>
          <p:nvPr/>
        </p:nvPicPr>
        <p:blipFill>
          <a:blip r:embed="rId11">
            <a:grayscl/>
            <a:extLst>
              <a:ext uri="{28A0092B-C50C-407E-A947-70E740481C1C}">
                <a14:useLocalDpi xmlns:a14="http://schemas.microsoft.com/office/drawing/2010/main" val="0"/>
              </a:ext>
            </a:extLst>
          </a:blip>
          <a:stretch>
            <a:fillRect/>
          </a:stretch>
        </p:blipFill>
        <p:spPr bwMode="auto">
          <a:xfrm>
            <a:off x="2286000" y="3886200"/>
            <a:ext cx="609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67" name="Line 35"/>
          <p:cNvSpPr>
            <a:spLocks noChangeShapeType="1"/>
          </p:cNvSpPr>
          <p:nvPr/>
        </p:nvSpPr>
        <p:spPr bwMode="auto">
          <a:xfrm flipH="1">
            <a:off x="2133600" y="3505200"/>
            <a:ext cx="0" cy="220980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68" name="Line 36"/>
          <p:cNvSpPr>
            <a:spLocks noChangeShapeType="1"/>
          </p:cNvSpPr>
          <p:nvPr/>
        </p:nvSpPr>
        <p:spPr bwMode="auto">
          <a:xfrm flipH="1">
            <a:off x="2133600" y="4114800"/>
            <a:ext cx="1524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69" name="Line 37"/>
          <p:cNvSpPr>
            <a:spLocks noChangeShapeType="1"/>
          </p:cNvSpPr>
          <p:nvPr/>
        </p:nvSpPr>
        <p:spPr bwMode="auto">
          <a:xfrm>
            <a:off x="2819400" y="4114800"/>
            <a:ext cx="4572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8470" name="Picture 38"/>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3200400" y="3810000"/>
            <a:ext cx="533400"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71" name="Line 39"/>
          <p:cNvSpPr>
            <a:spLocks noChangeShapeType="1"/>
          </p:cNvSpPr>
          <p:nvPr/>
        </p:nvSpPr>
        <p:spPr bwMode="auto">
          <a:xfrm flipH="1">
            <a:off x="3657600" y="4114800"/>
            <a:ext cx="18288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72" name="Line 40"/>
          <p:cNvSpPr>
            <a:spLocks noChangeShapeType="1"/>
          </p:cNvSpPr>
          <p:nvPr/>
        </p:nvSpPr>
        <p:spPr bwMode="auto">
          <a:xfrm flipH="1">
            <a:off x="6629400" y="3505200"/>
            <a:ext cx="0" cy="228600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73" name="Text Box 41"/>
          <p:cNvSpPr txBox="1">
            <a:spLocks noChangeArrowheads="1"/>
          </p:cNvSpPr>
          <p:nvPr/>
        </p:nvSpPr>
        <p:spPr bwMode="auto">
          <a:xfrm>
            <a:off x="2498725" y="3233738"/>
            <a:ext cx="2682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1</a:t>
            </a:r>
          </a:p>
        </p:txBody>
      </p:sp>
      <p:sp>
        <p:nvSpPr>
          <p:cNvPr id="18474" name="Text Box 42"/>
          <p:cNvSpPr txBox="1">
            <a:spLocks noChangeArrowheads="1"/>
          </p:cNvSpPr>
          <p:nvPr/>
        </p:nvSpPr>
        <p:spPr bwMode="auto">
          <a:xfrm>
            <a:off x="2133600" y="3810000"/>
            <a:ext cx="268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1</a:t>
            </a:r>
          </a:p>
        </p:txBody>
      </p:sp>
      <p:sp>
        <p:nvSpPr>
          <p:cNvPr id="18475" name="Text Box 43"/>
          <p:cNvSpPr txBox="1">
            <a:spLocks noChangeArrowheads="1"/>
          </p:cNvSpPr>
          <p:nvPr/>
        </p:nvSpPr>
        <p:spPr bwMode="auto">
          <a:xfrm>
            <a:off x="2895600" y="3810000"/>
            <a:ext cx="268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3</a:t>
            </a:r>
          </a:p>
        </p:txBody>
      </p:sp>
      <p:sp>
        <p:nvSpPr>
          <p:cNvPr id="18476" name="Text Box 44"/>
          <p:cNvSpPr txBox="1">
            <a:spLocks noChangeArrowheads="1"/>
          </p:cNvSpPr>
          <p:nvPr/>
        </p:nvSpPr>
        <p:spPr bwMode="auto">
          <a:xfrm>
            <a:off x="4479925" y="3843338"/>
            <a:ext cx="2682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4</a:t>
            </a:r>
          </a:p>
        </p:txBody>
      </p:sp>
      <p:pic>
        <p:nvPicPr>
          <p:cNvPr id="18477" name="Picture 45"/>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124200" y="4419600"/>
            <a:ext cx="717550"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78" name="Line 46"/>
          <p:cNvSpPr>
            <a:spLocks noChangeShapeType="1"/>
          </p:cNvSpPr>
          <p:nvPr/>
        </p:nvSpPr>
        <p:spPr bwMode="auto">
          <a:xfrm flipH="1">
            <a:off x="3048000" y="4572000"/>
            <a:ext cx="3810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79" name="Line 47"/>
          <p:cNvSpPr>
            <a:spLocks noChangeShapeType="1"/>
          </p:cNvSpPr>
          <p:nvPr/>
        </p:nvSpPr>
        <p:spPr bwMode="auto">
          <a:xfrm flipH="1" flipV="1">
            <a:off x="3048000" y="4114800"/>
            <a:ext cx="0" cy="457200"/>
          </a:xfrm>
          <a:prstGeom prst="line">
            <a:avLst/>
          </a:prstGeom>
          <a:noFill/>
          <a:ln w="25400">
            <a:solidFill>
              <a:schemeClr val="tx1"/>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80" name="Line 48"/>
          <p:cNvSpPr>
            <a:spLocks noChangeShapeType="1"/>
          </p:cNvSpPr>
          <p:nvPr/>
        </p:nvSpPr>
        <p:spPr bwMode="auto">
          <a:xfrm>
            <a:off x="3505200" y="4572000"/>
            <a:ext cx="3048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81" name="Line 49"/>
          <p:cNvSpPr>
            <a:spLocks noChangeShapeType="1"/>
          </p:cNvSpPr>
          <p:nvPr/>
        </p:nvSpPr>
        <p:spPr bwMode="auto">
          <a:xfrm flipH="1" flipV="1">
            <a:off x="3810000" y="4114800"/>
            <a:ext cx="0" cy="457200"/>
          </a:xfrm>
          <a:prstGeom prst="line">
            <a:avLst/>
          </a:prstGeom>
          <a:noFill/>
          <a:ln w="25400">
            <a:solidFill>
              <a:schemeClr val="tx1"/>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82" name="Text Box 50"/>
          <p:cNvSpPr txBox="1">
            <a:spLocks noChangeArrowheads="1"/>
          </p:cNvSpPr>
          <p:nvPr/>
        </p:nvSpPr>
        <p:spPr bwMode="auto">
          <a:xfrm>
            <a:off x="3124200" y="4191000"/>
            <a:ext cx="6413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M Aux</a:t>
            </a:r>
          </a:p>
        </p:txBody>
      </p:sp>
      <p:pic>
        <p:nvPicPr>
          <p:cNvPr id="18483" name="Picture 51"/>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5334000" y="4267200"/>
            <a:ext cx="715963" cy="41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84" name="Line 52"/>
          <p:cNvSpPr>
            <a:spLocks noChangeShapeType="1"/>
          </p:cNvSpPr>
          <p:nvPr/>
        </p:nvSpPr>
        <p:spPr bwMode="auto">
          <a:xfrm flipH="1">
            <a:off x="5334000" y="4495800"/>
            <a:ext cx="2286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85" name="Line 53"/>
          <p:cNvSpPr>
            <a:spLocks noChangeShapeType="1"/>
          </p:cNvSpPr>
          <p:nvPr/>
        </p:nvSpPr>
        <p:spPr bwMode="auto">
          <a:xfrm flipH="1" flipV="1">
            <a:off x="5334000" y="4114800"/>
            <a:ext cx="0" cy="381000"/>
          </a:xfrm>
          <a:prstGeom prst="line">
            <a:avLst/>
          </a:prstGeom>
          <a:noFill/>
          <a:ln w="25400">
            <a:solidFill>
              <a:schemeClr val="tx1"/>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86" name="Line 54"/>
          <p:cNvSpPr>
            <a:spLocks noChangeShapeType="1"/>
          </p:cNvSpPr>
          <p:nvPr/>
        </p:nvSpPr>
        <p:spPr bwMode="auto">
          <a:xfrm>
            <a:off x="5791200" y="4495800"/>
            <a:ext cx="838200" cy="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87" name="Line 55"/>
          <p:cNvSpPr>
            <a:spLocks noChangeShapeType="1"/>
          </p:cNvSpPr>
          <p:nvPr/>
        </p:nvSpPr>
        <p:spPr bwMode="auto">
          <a:xfrm flipH="1">
            <a:off x="5334000" y="4876800"/>
            <a:ext cx="2286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88" name="Line 56"/>
          <p:cNvSpPr>
            <a:spLocks noChangeShapeType="1"/>
          </p:cNvSpPr>
          <p:nvPr/>
        </p:nvSpPr>
        <p:spPr bwMode="auto">
          <a:xfrm flipH="1" flipV="1">
            <a:off x="5334000" y="4419600"/>
            <a:ext cx="0" cy="45720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89" name="Line 57"/>
          <p:cNvSpPr>
            <a:spLocks noChangeShapeType="1"/>
          </p:cNvSpPr>
          <p:nvPr/>
        </p:nvSpPr>
        <p:spPr bwMode="auto">
          <a:xfrm>
            <a:off x="5867400" y="4876800"/>
            <a:ext cx="762000" cy="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8490" name="Picture 58"/>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3124200" y="5029200"/>
            <a:ext cx="717550"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91" name="Line 59"/>
          <p:cNvSpPr>
            <a:spLocks noChangeShapeType="1"/>
          </p:cNvSpPr>
          <p:nvPr/>
        </p:nvSpPr>
        <p:spPr bwMode="auto">
          <a:xfrm flipH="1">
            <a:off x="2133600" y="5181600"/>
            <a:ext cx="12954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8492" name="Picture 60"/>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5410200" y="4976813"/>
            <a:ext cx="533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93" name="Line 61"/>
          <p:cNvSpPr>
            <a:spLocks noChangeShapeType="1"/>
          </p:cNvSpPr>
          <p:nvPr/>
        </p:nvSpPr>
        <p:spPr bwMode="auto">
          <a:xfrm>
            <a:off x="3505200" y="5181600"/>
            <a:ext cx="20574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94" name="Line 62"/>
          <p:cNvSpPr>
            <a:spLocks noChangeShapeType="1"/>
          </p:cNvSpPr>
          <p:nvPr/>
        </p:nvSpPr>
        <p:spPr bwMode="auto">
          <a:xfrm>
            <a:off x="5791200" y="5181600"/>
            <a:ext cx="838200" cy="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95" name="Text Box 63"/>
          <p:cNvSpPr txBox="1">
            <a:spLocks noChangeArrowheads="1"/>
          </p:cNvSpPr>
          <p:nvPr/>
        </p:nvSpPr>
        <p:spPr bwMode="auto">
          <a:xfrm>
            <a:off x="3276600" y="4800600"/>
            <a:ext cx="4032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CR</a:t>
            </a:r>
          </a:p>
        </p:txBody>
      </p:sp>
      <p:sp>
        <p:nvSpPr>
          <p:cNvPr id="18496" name="Text Box 64"/>
          <p:cNvSpPr txBox="1">
            <a:spLocks noChangeArrowheads="1"/>
          </p:cNvSpPr>
          <p:nvPr/>
        </p:nvSpPr>
        <p:spPr bwMode="auto">
          <a:xfrm>
            <a:off x="2133600" y="4800600"/>
            <a:ext cx="268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1</a:t>
            </a:r>
          </a:p>
        </p:txBody>
      </p:sp>
      <p:sp>
        <p:nvSpPr>
          <p:cNvPr id="18497" name="Text Box 65"/>
          <p:cNvSpPr txBox="1">
            <a:spLocks noChangeArrowheads="1"/>
          </p:cNvSpPr>
          <p:nvPr/>
        </p:nvSpPr>
        <p:spPr bwMode="auto">
          <a:xfrm>
            <a:off x="4495800" y="4876800"/>
            <a:ext cx="268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5</a:t>
            </a:r>
          </a:p>
        </p:txBody>
      </p:sp>
      <p:sp>
        <p:nvSpPr>
          <p:cNvPr id="18498" name="Text Box 66"/>
          <p:cNvSpPr txBox="1">
            <a:spLocks noChangeArrowheads="1"/>
          </p:cNvSpPr>
          <p:nvPr/>
        </p:nvSpPr>
        <p:spPr bwMode="auto">
          <a:xfrm>
            <a:off x="1660525" y="3386138"/>
            <a:ext cx="2682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1</a:t>
            </a:r>
          </a:p>
        </p:txBody>
      </p:sp>
      <p:sp>
        <p:nvSpPr>
          <p:cNvPr id="18499" name="Text Box 67"/>
          <p:cNvSpPr txBox="1">
            <a:spLocks noChangeArrowheads="1"/>
          </p:cNvSpPr>
          <p:nvPr/>
        </p:nvSpPr>
        <p:spPr bwMode="auto">
          <a:xfrm>
            <a:off x="1676400" y="3886200"/>
            <a:ext cx="268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2</a:t>
            </a:r>
          </a:p>
        </p:txBody>
      </p:sp>
      <p:sp>
        <p:nvSpPr>
          <p:cNvPr id="18500" name="Text Box 68"/>
          <p:cNvSpPr txBox="1">
            <a:spLocks noChangeArrowheads="1"/>
          </p:cNvSpPr>
          <p:nvPr/>
        </p:nvSpPr>
        <p:spPr bwMode="auto">
          <a:xfrm>
            <a:off x="1676400" y="4343400"/>
            <a:ext cx="268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3</a:t>
            </a:r>
          </a:p>
        </p:txBody>
      </p:sp>
      <p:sp>
        <p:nvSpPr>
          <p:cNvPr id="18501" name="Text Box 69"/>
          <p:cNvSpPr txBox="1">
            <a:spLocks noChangeArrowheads="1"/>
          </p:cNvSpPr>
          <p:nvPr/>
        </p:nvSpPr>
        <p:spPr bwMode="auto">
          <a:xfrm>
            <a:off x="1676400" y="5029200"/>
            <a:ext cx="268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4</a:t>
            </a:r>
          </a:p>
        </p:txBody>
      </p:sp>
      <p:sp>
        <p:nvSpPr>
          <p:cNvPr id="18502" name="Text Box 70"/>
          <p:cNvSpPr txBox="1">
            <a:spLocks noChangeArrowheads="1"/>
          </p:cNvSpPr>
          <p:nvPr/>
        </p:nvSpPr>
        <p:spPr bwMode="auto">
          <a:xfrm>
            <a:off x="6705600" y="4724400"/>
            <a:ext cx="311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4,</a:t>
            </a:r>
          </a:p>
        </p:txBody>
      </p:sp>
      <p:sp>
        <p:nvSpPr>
          <p:cNvPr id="18503" name="Text Box 71"/>
          <p:cNvSpPr txBox="1">
            <a:spLocks noChangeArrowheads="1"/>
          </p:cNvSpPr>
          <p:nvPr/>
        </p:nvSpPr>
        <p:spPr bwMode="auto">
          <a:xfrm>
            <a:off x="6705600" y="4572000"/>
            <a:ext cx="4032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CR</a:t>
            </a:r>
          </a:p>
        </p:txBody>
      </p:sp>
      <p:sp>
        <p:nvSpPr>
          <p:cNvPr id="18504" name="Text Box 72"/>
          <p:cNvSpPr txBox="1">
            <a:spLocks noChangeArrowheads="1"/>
          </p:cNvSpPr>
          <p:nvPr/>
        </p:nvSpPr>
        <p:spPr bwMode="auto">
          <a:xfrm>
            <a:off x="5943600" y="4953000"/>
            <a:ext cx="6937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U SOL.</a:t>
            </a:r>
          </a:p>
        </p:txBody>
      </p:sp>
      <p:sp>
        <p:nvSpPr>
          <p:cNvPr id="18505" name="Text Box 73"/>
          <p:cNvSpPr txBox="1">
            <a:spLocks noChangeArrowheads="1"/>
          </p:cNvSpPr>
          <p:nvPr/>
        </p:nvSpPr>
        <p:spPr bwMode="auto">
          <a:xfrm>
            <a:off x="5943600" y="4267200"/>
            <a:ext cx="5127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RUN</a:t>
            </a:r>
          </a:p>
        </p:txBody>
      </p:sp>
      <p:sp>
        <p:nvSpPr>
          <p:cNvPr id="18506" name="Text Box 74"/>
          <p:cNvSpPr txBox="1">
            <a:spLocks noChangeArrowheads="1"/>
          </p:cNvSpPr>
          <p:nvPr/>
        </p:nvSpPr>
        <p:spPr bwMode="auto">
          <a:xfrm>
            <a:off x="2574925" y="338138"/>
            <a:ext cx="487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CB1</a:t>
            </a:r>
          </a:p>
          <a:p>
            <a:r>
              <a:rPr lang="en-US" sz="1200" b="1"/>
              <a:t>30A</a:t>
            </a:r>
          </a:p>
        </p:txBody>
      </p:sp>
      <p:sp>
        <p:nvSpPr>
          <p:cNvPr id="18507" name="Text Box 75"/>
          <p:cNvSpPr txBox="1">
            <a:spLocks noChangeArrowheads="1"/>
          </p:cNvSpPr>
          <p:nvPr/>
        </p:nvSpPr>
        <p:spPr bwMode="auto">
          <a:xfrm>
            <a:off x="5165725" y="2395538"/>
            <a:ext cx="487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CB2</a:t>
            </a:r>
          </a:p>
          <a:p>
            <a:r>
              <a:rPr lang="en-US" sz="1200" b="1"/>
              <a:t>10A</a:t>
            </a:r>
          </a:p>
        </p:txBody>
      </p:sp>
      <p:sp>
        <p:nvSpPr>
          <p:cNvPr id="18508" name="Text Box 76"/>
          <p:cNvSpPr txBox="1">
            <a:spLocks noChangeArrowheads="1"/>
          </p:cNvSpPr>
          <p:nvPr/>
        </p:nvSpPr>
        <p:spPr bwMode="auto">
          <a:xfrm>
            <a:off x="2971800" y="2971800"/>
            <a:ext cx="487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CB3</a:t>
            </a:r>
          </a:p>
          <a:p>
            <a:r>
              <a:rPr lang="en-US" sz="1200" b="1"/>
              <a:t>10A</a:t>
            </a:r>
          </a:p>
        </p:txBody>
      </p:sp>
      <p:pic>
        <p:nvPicPr>
          <p:cNvPr id="18509" name="Picture 77"/>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1295400" y="152400"/>
            <a:ext cx="630238" cy="1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510" name="Text Box 78"/>
          <p:cNvSpPr txBox="1">
            <a:spLocks noChangeArrowheads="1"/>
          </p:cNvSpPr>
          <p:nvPr/>
        </p:nvSpPr>
        <p:spPr bwMode="auto">
          <a:xfrm>
            <a:off x="4191000" y="3352800"/>
            <a:ext cx="598488"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120 VAC</a:t>
            </a:r>
          </a:p>
        </p:txBody>
      </p:sp>
      <p:sp>
        <p:nvSpPr>
          <p:cNvPr id="18511" name="Line 79"/>
          <p:cNvSpPr>
            <a:spLocks noChangeShapeType="1"/>
          </p:cNvSpPr>
          <p:nvPr/>
        </p:nvSpPr>
        <p:spPr bwMode="auto">
          <a:xfrm>
            <a:off x="4724400" y="3429000"/>
            <a:ext cx="76200" cy="0"/>
          </a:xfrm>
          <a:prstGeom prst="line">
            <a:avLst/>
          </a:prstGeom>
          <a:noFill/>
          <a:ln w="254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12" name="Line 80"/>
          <p:cNvSpPr>
            <a:spLocks noChangeShapeType="1"/>
          </p:cNvSpPr>
          <p:nvPr/>
        </p:nvSpPr>
        <p:spPr bwMode="auto">
          <a:xfrm flipH="1">
            <a:off x="4191000" y="3429000"/>
            <a:ext cx="76200" cy="0"/>
          </a:xfrm>
          <a:prstGeom prst="line">
            <a:avLst/>
          </a:prstGeom>
          <a:noFill/>
          <a:ln w="254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13" name="Text Box 81"/>
          <p:cNvSpPr txBox="1">
            <a:spLocks noChangeArrowheads="1"/>
          </p:cNvSpPr>
          <p:nvPr/>
        </p:nvSpPr>
        <p:spPr bwMode="auto">
          <a:xfrm>
            <a:off x="4191000" y="2743200"/>
            <a:ext cx="598488"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480 VAC</a:t>
            </a:r>
          </a:p>
        </p:txBody>
      </p:sp>
      <p:sp>
        <p:nvSpPr>
          <p:cNvPr id="18514" name="Text Box 82"/>
          <p:cNvSpPr txBox="1">
            <a:spLocks noChangeArrowheads="1"/>
          </p:cNvSpPr>
          <p:nvPr/>
        </p:nvSpPr>
        <p:spPr bwMode="auto">
          <a:xfrm>
            <a:off x="1219200" y="342900"/>
            <a:ext cx="8001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480 VAC</a:t>
            </a:r>
          </a:p>
        </p:txBody>
      </p:sp>
      <p:sp>
        <p:nvSpPr>
          <p:cNvPr id="18515" name="Line 83"/>
          <p:cNvSpPr>
            <a:spLocks noChangeShapeType="1"/>
          </p:cNvSpPr>
          <p:nvPr/>
        </p:nvSpPr>
        <p:spPr bwMode="auto">
          <a:xfrm>
            <a:off x="4724400" y="2819400"/>
            <a:ext cx="76200" cy="0"/>
          </a:xfrm>
          <a:prstGeom prst="line">
            <a:avLst/>
          </a:prstGeom>
          <a:noFill/>
          <a:ln w="254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16" name="Line 84"/>
          <p:cNvSpPr>
            <a:spLocks noChangeShapeType="1"/>
          </p:cNvSpPr>
          <p:nvPr/>
        </p:nvSpPr>
        <p:spPr bwMode="auto">
          <a:xfrm flipH="1">
            <a:off x="4191000" y="2819400"/>
            <a:ext cx="76200" cy="0"/>
          </a:xfrm>
          <a:prstGeom prst="line">
            <a:avLst/>
          </a:prstGeom>
          <a:noFill/>
          <a:ln w="254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517" name="Text Box 85"/>
          <p:cNvSpPr txBox="1">
            <a:spLocks noChangeArrowheads="1"/>
          </p:cNvSpPr>
          <p:nvPr/>
        </p:nvSpPr>
        <p:spPr bwMode="auto">
          <a:xfrm>
            <a:off x="2971800" y="4572000"/>
            <a:ext cx="3651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(13)</a:t>
            </a:r>
          </a:p>
        </p:txBody>
      </p:sp>
      <p:sp>
        <p:nvSpPr>
          <p:cNvPr id="18518" name="Text Box 86"/>
          <p:cNvSpPr txBox="1">
            <a:spLocks noChangeArrowheads="1"/>
          </p:cNvSpPr>
          <p:nvPr/>
        </p:nvSpPr>
        <p:spPr bwMode="auto">
          <a:xfrm>
            <a:off x="3505200" y="4572000"/>
            <a:ext cx="3651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(14)</a:t>
            </a:r>
          </a:p>
        </p:txBody>
      </p:sp>
      <p:sp>
        <p:nvSpPr>
          <p:cNvPr id="18519" name="Text Box 87"/>
          <p:cNvSpPr txBox="1">
            <a:spLocks noChangeArrowheads="1"/>
          </p:cNvSpPr>
          <p:nvPr/>
        </p:nvSpPr>
        <p:spPr bwMode="auto">
          <a:xfrm>
            <a:off x="3048000" y="5181600"/>
            <a:ext cx="3651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(11)</a:t>
            </a:r>
          </a:p>
        </p:txBody>
      </p:sp>
      <p:sp>
        <p:nvSpPr>
          <p:cNvPr id="18520" name="Text Box 88"/>
          <p:cNvSpPr txBox="1">
            <a:spLocks noChangeArrowheads="1"/>
          </p:cNvSpPr>
          <p:nvPr/>
        </p:nvSpPr>
        <p:spPr bwMode="auto">
          <a:xfrm>
            <a:off x="3581400" y="5181600"/>
            <a:ext cx="3651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(14)</a:t>
            </a:r>
          </a:p>
        </p:txBody>
      </p:sp>
      <p:sp>
        <p:nvSpPr>
          <p:cNvPr id="18521" name="Text Box 89"/>
          <p:cNvSpPr txBox="1">
            <a:spLocks noChangeArrowheads="1"/>
          </p:cNvSpPr>
          <p:nvPr/>
        </p:nvSpPr>
        <p:spPr bwMode="auto">
          <a:xfrm>
            <a:off x="5257800" y="4114800"/>
            <a:ext cx="3810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(A1)</a:t>
            </a:r>
          </a:p>
        </p:txBody>
      </p:sp>
      <p:sp>
        <p:nvSpPr>
          <p:cNvPr id="18522" name="Text Box 90"/>
          <p:cNvSpPr txBox="1">
            <a:spLocks noChangeArrowheads="1"/>
          </p:cNvSpPr>
          <p:nvPr/>
        </p:nvSpPr>
        <p:spPr bwMode="auto">
          <a:xfrm>
            <a:off x="5715000" y="4114800"/>
            <a:ext cx="3810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(A2)</a:t>
            </a:r>
          </a:p>
        </p:txBody>
      </p:sp>
      <p:sp>
        <p:nvSpPr>
          <p:cNvPr id="18523" name="Text Box 91"/>
          <p:cNvSpPr txBox="1">
            <a:spLocks noChangeArrowheads="1"/>
          </p:cNvSpPr>
          <p:nvPr/>
        </p:nvSpPr>
        <p:spPr bwMode="auto">
          <a:xfrm>
            <a:off x="5257800" y="4876800"/>
            <a:ext cx="3810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(A1)</a:t>
            </a:r>
          </a:p>
        </p:txBody>
      </p:sp>
      <p:sp>
        <p:nvSpPr>
          <p:cNvPr id="18524" name="Text Box 92"/>
          <p:cNvSpPr txBox="1">
            <a:spLocks noChangeArrowheads="1"/>
          </p:cNvSpPr>
          <p:nvPr/>
        </p:nvSpPr>
        <p:spPr bwMode="auto">
          <a:xfrm>
            <a:off x="5715000" y="4876800"/>
            <a:ext cx="3810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(A2)</a:t>
            </a:r>
          </a:p>
        </p:txBody>
      </p:sp>
      <p:sp>
        <p:nvSpPr>
          <p:cNvPr id="18525" name="Text Box 93"/>
          <p:cNvSpPr txBox="1">
            <a:spLocks noChangeArrowheads="1"/>
          </p:cNvSpPr>
          <p:nvPr/>
        </p:nvSpPr>
        <p:spPr bwMode="auto">
          <a:xfrm>
            <a:off x="6324600" y="4114800"/>
            <a:ext cx="3651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(95)</a:t>
            </a:r>
          </a:p>
        </p:txBody>
      </p:sp>
      <p:sp>
        <p:nvSpPr>
          <p:cNvPr id="18526" name="Text Box 94"/>
          <p:cNvSpPr txBox="1">
            <a:spLocks noChangeArrowheads="1"/>
          </p:cNvSpPr>
          <p:nvPr/>
        </p:nvSpPr>
        <p:spPr bwMode="auto">
          <a:xfrm>
            <a:off x="5943600" y="4114800"/>
            <a:ext cx="3651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(96)</a:t>
            </a:r>
          </a:p>
        </p:txBody>
      </p:sp>
      <p:sp>
        <p:nvSpPr>
          <p:cNvPr id="18527" name="Text Box 95"/>
          <p:cNvSpPr txBox="1">
            <a:spLocks noChangeArrowheads="1"/>
          </p:cNvSpPr>
          <p:nvPr/>
        </p:nvSpPr>
        <p:spPr bwMode="auto">
          <a:xfrm>
            <a:off x="2362200" y="3683000"/>
            <a:ext cx="4794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PB1</a:t>
            </a:r>
          </a:p>
        </p:txBody>
      </p:sp>
      <p:sp>
        <p:nvSpPr>
          <p:cNvPr id="18528" name="Text Box 96"/>
          <p:cNvSpPr txBox="1">
            <a:spLocks noChangeArrowheads="1"/>
          </p:cNvSpPr>
          <p:nvPr/>
        </p:nvSpPr>
        <p:spPr bwMode="auto">
          <a:xfrm>
            <a:off x="3276600" y="3657600"/>
            <a:ext cx="4794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PB2</a:t>
            </a:r>
          </a:p>
        </p:txBody>
      </p:sp>
      <p:sp>
        <p:nvSpPr>
          <p:cNvPr id="18529" name="Text Box 97"/>
          <p:cNvSpPr txBox="1">
            <a:spLocks noChangeArrowheads="1"/>
          </p:cNvSpPr>
          <p:nvPr/>
        </p:nvSpPr>
        <p:spPr bwMode="auto">
          <a:xfrm>
            <a:off x="4724400" y="2971800"/>
            <a:ext cx="4889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XFR</a:t>
            </a:r>
          </a:p>
        </p:txBody>
      </p:sp>
      <p:sp>
        <p:nvSpPr>
          <p:cNvPr id="18530" name="Text Box 98"/>
          <p:cNvSpPr txBox="1">
            <a:spLocks noChangeArrowheads="1"/>
          </p:cNvSpPr>
          <p:nvPr/>
        </p:nvSpPr>
        <p:spPr bwMode="auto">
          <a:xfrm>
            <a:off x="6858000" y="3886200"/>
            <a:ext cx="40957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GRD</a:t>
            </a:r>
          </a:p>
        </p:txBody>
      </p:sp>
      <p:pic>
        <p:nvPicPr>
          <p:cNvPr id="18531" name="Picture 99"/>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1962150" y="5943600"/>
            <a:ext cx="85407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532" name="Text Box 100"/>
          <p:cNvSpPr txBox="1">
            <a:spLocks noChangeArrowheads="1"/>
          </p:cNvSpPr>
          <p:nvPr/>
        </p:nvSpPr>
        <p:spPr bwMode="auto">
          <a:xfrm>
            <a:off x="2133600" y="4114800"/>
            <a:ext cx="30797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a:t>
            </a:r>
          </a:p>
        </p:txBody>
      </p:sp>
      <p:sp>
        <p:nvSpPr>
          <p:cNvPr id="18533" name="Text Box 101"/>
          <p:cNvSpPr txBox="1">
            <a:spLocks noChangeArrowheads="1"/>
          </p:cNvSpPr>
          <p:nvPr/>
        </p:nvSpPr>
        <p:spPr bwMode="auto">
          <a:xfrm>
            <a:off x="2667000" y="4114800"/>
            <a:ext cx="30797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(2)</a:t>
            </a:r>
          </a:p>
        </p:txBody>
      </p:sp>
      <p:sp>
        <p:nvSpPr>
          <p:cNvPr id="18534" name="Text Box 102"/>
          <p:cNvSpPr txBox="1">
            <a:spLocks noChangeArrowheads="1"/>
          </p:cNvSpPr>
          <p:nvPr/>
        </p:nvSpPr>
        <p:spPr bwMode="auto">
          <a:xfrm>
            <a:off x="3048000" y="4114800"/>
            <a:ext cx="30797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(3)</a:t>
            </a:r>
          </a:p>
        </p:txBody>
      </p:sp>
      <p:sp>
        <p:nvSpPr>
          <p:cNvPr id="18535" name="Text Box 103"/>
          <p:cNvSpPr txBox="1">
            <a:spLocks noChangeArrowheads="1"/>
          </p:cNvSpPr>
          <p:nvPr/>
        </p:nvSpPr>
        <p:spPr bwMode="auto">
          <a:xfrm>
            <a:off x="3505200" y="4114800"/>
            <a:ext cx="30797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(4)</a:t>
            </a:r>
          </a:p>
        </p:txBody>
      </p:sp>
      <p:sp>
        <p:nvSpPr>
          <p:cNvPr id="18536" name="Text Box 104"/>
          <p:cNvSpPr txBox="1">
            <a:spLocks noChangeArrowheads="1"/>
          </p:cNvSpPr>
          <p:nvPr/>
        </p:nvSpPr>
        <p:spPr bwMode="auto">
          <a:xfrm>
            <a:off x="2362200" y="3581400"/>
            <a:ext cx="5397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E-Stop </a:t>
            </a:r>
          </a:p>
        </p:txBody>
      </p:sp>
      <p:sp>
        <p:nvSpPr>
          <p:cNvPr id="18537" name="Text Box 105"/>
          <p:cNvSpPr txBox="1">
            <a:spLocks noChangeArrowheads="1"/>
          </p:cNvSpPr>
          <p:nvPr/>
        </p:nvSpPr>
        <p:spPr bwMode="auto">
          <a:xfrm>
            <a:off x="3276600" y="3581400"/>
            <a:ext cx="4445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Start </a:t>
            </a:r>
          </a:p>
        </p:txBody>
      </p:sp>
      <p:sp>
        <p:nvSpPr>
          <p:cNvPr id="18538" name="Rectangle 106"/>
          <p:cNvSpPr>
            <a:spLocks noChangeArrowheads="1"/>
          </p:cNvSpPr>
          <p:nvPr/>
        </p:nvSpPr>
        <p:spPr bwMode="auto">
          <a:xfrm>
            <a:off x="6934200" y="685800"/>
            <a:ext cx="381000" cy="381000"/>
          </a:xfrm>
          <a:prstGeom prst="rect">
            <a:avLst/>
          </a:prstGeom>
          <a:solidFill>
            <a:schemeClr val="bg1"/>
          </a:soli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39" name="Rectangle 107"/>
          <p:cNvSpPr>
            <a:spLocks noChangeArrowheads="1"/>
          </p:cNvSpPr>
          <p:nvPr/>
        </p:nvSpPr>
        <p:spPr bwMode="auto">
          <a:xfrm>
            <a:off x="6934200" y="1143000"/>
            <a:ext cx="381000" cy="381000"/>
          </a:xfrm>
          <a:prstGeom prst="rect">
            <a:avLst/>
          </a:prstGeom>
          <a:solidFill>
            <a:schemeClr val="bg1"/>
          </a:soli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40" name="Rectangle 108"/>
          <p:cNvSpPr>
            <a:spLocks noChangeArrowheads="1"/>
          </p:cNvSpPr>
          <p:nvPr/>
        </p:nvSpPr>
        <p:spPr bwMode="auto">
          <a:xfrm>
            <a:off x="6934200" y="1676400"/>
            <a:ext cx="304800" cy="304800"/>
          </a:xfrm>
          <a:prstGeom prst="rect">
            <a:avLst/>
          </a:prstGeom>
          <a:solidFill>
            <a:schemeClr val="bg1"/>
          </a:soli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41" name="Rectangle 109"/>
          <p:cNvSpPr>
            <a:spLocks noChangeArrowheads="1"/>
          </p:cNvSpPr>
          <p:nvPr/>
        </p:nvSpPr>
        <p:spPr bwMode="auto">
          <a:xfrm>
            <a:off x="2819400" y="5943600"/>
            <a:ext cx="1828800" cy="914400"/>
          </a:xfrm>
          <a:prstGeom prst="rect">
            <a:avLst/>
          </a:prstGeom>
          <a:solidFill>
            <a:srgbClr val="C0C0C0">
              <a:alpha val="49001"/>
            </a:srgbClr>
          </a:solidFill>
          <a:ln w="25400">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42" name="Rectangle 110"/>
          <p:cNvSpPr>
            <a:spLocks noChangeArrowheads="1"/>
          </p:cNvSpPr>
          <p:nvPr/>
        </p:nvSpPr>
        <p:spPr bwMode="auto">
          <a:xfrm>
            <a:off x="762000" y="3048000"/>
            <a:ext cx="381000" cy="914400"/>
          </a:xfrm>
          <a:prstGeom prst="rect">
            <a:avLst/>
          </a:prstGeom>
          <a:solidFill>
            <a:srgbClr val="424243"/>
          </a:soli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43" name="Rectangle 111"/>
          <p:cNvSpPr>
            <a:spLocks noChangeArrowheads="1"/>
          </p:cNvSpPr>
          <p:nvPr/>
        </p:nvSpPr>
        <p:spPr bwMode="auto">
          <a:xfrm>
            <a:off x="609600" y="3962400"/>
            <a:ext cx="685800" cy="152400"/>
          </a:xfrm>
          <a:prstGeom prst="rect">
            <a:avLst/>
          </a:prstGeom>
          <a:solidFill>
            <a:srgbClr val="424243"/>
          </a:soli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44" name="Oval 112"/>
          <p:cNvSpPr>
            <a:spLocks noChangeArrowheads="1"/>
          </p:cNvSpPr>
          <p:nvPr/>
        </p:nvSpPr>
        <p:spPr bwMode="auto">
          <a:xfrm>
            <a:off x="5562600" y="4343400"/>
            <a:ext cx="228600" cy="228600"/>
          </a:xfrm>
          <a:prstGeom prst="ellipse">
            <a:avLst/>
          </a:prstGeom>
          <a:solidFill>
            <a:srgbClr val="FF0000">
              <a:alpha val="60001"/>
            </a:srgbClr>
          </a:solidFill>
          <a:ln>
            <a:noFill/>
          </a:ln>
          <a:effectLst/>
          <a:extLst>
            <a:ext uri="{91240B29-F687-4F45-9708-019B960494DF}">
              <a14:hiddenLine xmlns:a14="http://schemas.microsoft.com/office/drawing/2010/main" w="38100" algn="ctr">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45" name="Text Box 113"/>
          <p:cNvSpPr txBox="1">
            <a:spLocks noChangeArrowheads="1"/>
          </p:cNvSpPr>
          <p:nvPr/>
        </p:nvSpPr>
        <p:spPr bwMode="auto">
          <a:xfrm>
            <a:off x="304800" y="4191000"/>
            <a:ext cx="1314450" cy="244475"/>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b="1"/>
              <a:t>Hydraulic cylinder </a:t>
            </a:r>
          </a:p>
        </p:txBody>
      </p:sp>
      <p:sp>
        <p:nvSpPr>
          <p:cNvPr id="18546" name="Text Box 114"/>
          <p:cNvSpPr txBox="1">
            <a:spLocks noChangeArrowheads="1"/>
          </p:cNvSpPr>
          <p:nvPr/>
        </p:nvSpPr>
        <p:spPr bwMode="auto">
          <a:xfrm>
            <a:off x="3429000" y="228600"/>
            <a:ext cx="2957513" cy="457200"/>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a:t>Running the circuit</a:t>
            </a:r>
          </a:p>
        </p:txBody>
      </p:sp>
      <p:pic>
        <p:nvPicPr>
          <p:cNvPr id="18547" name="take1914.WAV">
            <a:hlinkClick action="ppaction://media"/>
          </p:cNvPr>
          <p:cNvPicPr>
            <a:picLocks noRot="1" noChangeAspect="1" noChangeArrowheads="1"/>
          </p:cNvPicPr>
          <p:nvPr>
            <a:wavAudioFile r:embed="rId19"/>
            <p:extLst/>
          </p:nvPr>
        </p:nvPicPr>
        <p:blipFill>
          <a:blip r:embed="rId18">
            <a:extLst>
              <a:ext uri="{28A0092B-C50C-407E-A947-70E740481C1C}">
                <a14:useLocalDpi xmlns:a14="http://schemas.microsoft.com/office/drawing/2010/main" val="0"/>
              </a:ext>
            </a:extLst>
          </a:blip>
          <a:stretch>
            <a:fillRect/>
          </a:stretch>
        </p:blipFill>
        <p:spPr bwMode="auto">
          <a:xfrm>
            <a:off x="8305800" y="228600"/>
            <a:ext cx="304800" cy="304800"/>
          </a:xfrm>
          <a:prstGeom prst="rect">
            <a:avLst/>
          </a:prstGeom>
          <a:noFill/>
          <a:extLst>
            <a:ext uri="{909E8E84-426E-40DD-AFC4-6F175D3DCCD1}">
              <a14:hiddenFill xmlns:a14="http://schemas.microsoft.com/office/drawing/2010/main">
                <a:solidFill>
                  <a:srgbClr val="FFFFFF"/>
                </a:solidFill>
              </a14:hiddenFill>
            </a:ext>
          </a:extLst>
        </p:spPr>
      </p:pic>
      <p:sp>
        <p:nvSpPr>
          <p:cNvPr id="18548" name="Line 116"/>
          <p:cNvSpPr>
            <a:spLocks noChangeShapeType="1"/>
          </p:cNvSpPr>
          <p:nvPr/>
        </p:nvSpPr>
        <p:spPr bwMode="auto">
          <a:xfrm flipH="1">
            <a:off x="3352800" y="3505200"/>
            <a:ext cx="838200" cy="0"/>
          </a:xfrm>
          <a:prstGeom prst="line">
            <a:avLst/>
          </a:prstGeom>
          <a:noFill/>
          <a:ln w="38100">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49" name="Line 117"/>
          <p:cNvSpPr>
            <a:spLocks noChangeShapeType="1"/>
          </p:cNvSpPr>
          <p:nvPr/>
        </p:nvSpPr>
        <p:spPr bwMode="auto">
          <a:xfrm flipH="1">
            <a:off x="2133600" y="3505200"/>
            <a:ext cx="914400" cy="0"/>
          </a:xfrm>
          <a:prstGeom prst="line">
            <a:avLst/>
          </a:prstGeom>
          <a:noFill/>
          <a:ln w="38100">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50" name="Line 118"/>
          <p:cNvSpPr>
            <a:spLocks noChangeShapeType="1"/>
          </p:cNvSpPr>
          <p:nvPr/>
        </p:nvSpPr>
        <p:spPr bwMode="auto">
          <a:xfrm flipH="1">
            <a:off x="2133600" y="3505200"/>
            <a:ext cx="0" cy="2209800"/>
          </a:xfrm>
          <a:prstGeom prst="line">
            <a:avLst/>
          </a:prstGeom>
          <a:noFill/>
          <a:ln w="38100">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51" name="Line 119"/>
          <p:cNvSpPr>
            <a:spLocks noChangeShapeType="1"/>
          </p:cNvSpPr>
          <p:nvPr/>
        </p:nvSpPr>
        <p:spPr bwMode="auto">
          <a:xfrm>
            <a:off x="2133600" y="4114800"/>
            <a:ext cx="228600" cy="0"/>
          </a:xfrm>
          <a:prstGeom prst="line">
            <a:avLst/>
          </a:prstGeom>
          <a:noFill/>
          <a:ln w="38100">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52" name="Line 120"/>
          <p:cNvSpPr>
            <a:spLocks noChangeShapeType="1"/>
          </p:cNvSpPr>
          <p:nvPr/>
        </p:nvSpPr>
        <p:spPr bwMode="auto">
          <a:xfrm>
            <a:off x="2362200" y="4114800"/>
            <a:ext cx="838200" cy="0"/>
          </a:xfrm>
          <a:prstGeom prst="line">
            <a:avLst/>
          </a:prstGeom>
          <a:noFill/>
          <a:ln w="38100">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53" name="Line 121"/>
          <p:cNvSpPr>
            <a:spLocks noChangeShapeType="1"/>
          </p:cNvSpPr>
          <p:nvPr/>
        </p:nvSpPr>
        <p:spPr bwMode="auto">
          <a:xfrm flipH="1" flipV="1">
            <a:off x="3048000" y="4114800"/>
            <a:ext cx="0" cy="457200"/>
          </a:xfrm>
          <a:prstGeom prst="line">
            <a:avLst/>
          </a:prstGeom>
          <a:noFill/>
          <a:ln w="38100">
            <a:solidFill>
              <a:srgbClr val="FF000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54" name="Line 122"/>
          <p:cNvSpPr>
            <a:spLocks noChangeShapeType="1"/>
          </p:cNvSpPr>
          <p:nvPr/>
        </p:nvSpPr>
        <p:spPr bwMode="auto">
          <a:xfrm>
            <a:off x="3048000" y="4572000"/>
            <a:ext cx="381000" cy="0"/>
          </a:xfrm>
          <a:prstGeom prst="line">
            <a:avLst/>
          </a:prstGeom>
          <a:noFill/>
          <a:ln w="38100">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55" name="Line 123"/>
          <p:cNvSpPr>
            <a:spLocks noChangeShapeType="1"/>
          </p:cNvSpPr>
          <p:nvPr/>
        </p:nvSpPr>
        <p:spPr bwMode="auto">
          <a:xfrm flipH="1" flipV="1">
            <a:off x="3810000" y="4114800"/>
            <a:ext cx="0" cy="457200"/>
          </a:xfrm>
          <a:prstGeom prst="line">
            <a:avLst/>
          </a:prstGeom>
          <a:noFill/>
          <a:ln w="38100">
            <a:solidFill>
              <a:srgbClr val="FF000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56" name="Line 124"/>
          <p:cNvSpPr>
            <a:spLocks noChangeShapeType="1"/>
          </p:cNvSpPr>
          <p:nvPr/>
        </p:nvSpPr>
        <p:spPr bwMode="auto">
          <a:xfrm flipH="1">
            <a:off x="3352800" y="4572000"/>
            <a:ext cx="457200" cy="0"/>
          </a:xfrm>
          <a:prstGeom prst="line">
            <a:avLst/>
          </a:prstGeom>
          <a:noFill/>
          <a:ln w="38100">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57" name="Line 125"/>
          <p:cNvSpPr>
            <a:spLocks noChangeShapeType="1"/>
          </p:cNvSpPr>
          <p:nvPr/>
        </p:nvSpPr>
        <p:spPr bwMode="auto">
          <a:xfrm>
            <a:off x="3657600" y="4114800"/>
            <a:ext cx="1828800" cy="0"/>
          </a:xfrm>
          <a:prstGeom prst="line">
            <a:avLst/>
          </a:prstGeom>
          <a:noFill/>
          <a:ln w="38100">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58" name="Line 126"/>
          <p:cNvSpPr>
            <a:spLocks noChangeShapeType="1"/>
          </p:cNvSpPr>
          <p:nvPr/>
        </p:nvSpPr>
        <p:spPr bwMode="auto">
          <a:xfrm flipH="1" flipV="1">
            <a:off x="5334000" y="4114800"/>
            <a:ext cx="0" cy="762000"/>
          </a:xfrm>
          <a:prstGeom prst="line">
            <a:avLst/>
          </a:prstGeom>
          <a:noFill/>
          <a:ln w="38100">
            <a:solidFill>
              <a:srgbClr val="FF000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59" name="Line 127"/>
          <p:cNvSpPr>
            <a:spLocks noChangeShapeType="1"/>
          </p:cNvSpPr>
          <p:nvPr/>
        </p:nvSpPr>
        <p:spPr bwMode="auto">
          <a:xfrm>
            <a:off x="5334000" y="4495800"/>
            <a:ext cx="228600" cy="0"/>
          </a:xfrm>
          <a:prstGeom prst="line">
            <a:avLst/>
          </a:prstGeom>
          <a:noFill/>
          <a:ln w="38100">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60" name="Line 128"/>
          <p:cNvSpPr>
            <a:spLocks noChangeShapeType="1"/>
          </p:cNvSpPr>
          <p:nvPr/>
        </p:nvSpPr>
        <p:spPr bwMode="auto">
          <a:xfrm>
            <a:off x="5334000" y="4876800"/>
            <a:ext cx="228600" cy="0"/>
          </a:xfrm>
          <a:prstGeom prst="line">
            <a:avLst/>
          </a:prstGeom>
          <a:noFill/>
          <a:ln w="38100">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8561" name="Picture 129"/>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5400000">
            <a:off x="6667500" y="800100"/>
            <a:ext cx="381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562" name="Picture 13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5400000">
            <a:off x="6667500" y="1333500"/>
            <a:ext cx="457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563" name="Picture 13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5400000">
            <a:off x="6667500" y="1790700"/>
            <a:ext cx="457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564" name="Line 132"/>
          <p:cNvSpPr>
            <a:spLocks noChangeShapeType="1"/>
          </p:cNvSpPr>
          <p:nvPr/>
        </p:nvSpPr>
        <p:spPr bwMode="auto">
          <a:xfrm>
            <a:off x="3200400" y="4114800"/>
            <a:ext cx="533400" cy="0"/>
          </a:xfrm>
          <a:prstGeom prst="line">
            <a:avLst/>
          </a:prstGeom>
          <a:noFill/>
          <a:ln w="38100">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65" name="Line 133"/>
          <p:cNvSpPr>
            <a:spLocks noChangeShapeType="1"/>
          </p:cNvSpPr>
          <p:nvPr/>
        </p:nvSpPr>
        <p:spPr bwMode="auto">
          <a:xfrm flipH="1" flipV="1">
            <a:off x="3429000" y="3886200"/>
            <a:ext cx="0" cy="228600"/>
          </a:xfrm>
          <a:prstGeom prst="line">
            <a:avLst/>
          </a:prstGeom>
          <a:noFill/>
          <a:ln w="38100">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66" name="Line 134"/>
          <p:cNvSpPr>
            <a:spLocks noChangeShapeType="1"/>
          </p:cNvSpPr>
          <p:nvPr/>
        </p:nvSpPr>
        <p:spPr bwMode="auto">
          <a:xfrm>
            <a:off x="3352800" y="5181600"/>
            <a:ext cx="2209800" cy="0"/>
          </a:xfrm>
          <a:prstGeom prst="line">
            <a:avLst/>
          </a:prstGeom>
          <a:noFill/>
          <a:ln w="38100">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567" name="Line 135"/>
          <p:cNvSpPr>
            <a:spLocks noChangeShapeType="1"/>
          </p:cNvSpPr>
          <p:nvPr/>
        </p:nvSpPr>
        <p:spPr bwMode="auto">
          <a:xfrm>
            <a:off x="2133600" y="5181600"/>
            <a:ext cx="1295400" cy="0"/>
          </a:xfrm>
          <a:prstGeom prst="line">
            <a:avLst/>
          </a:prstGeom>
          <a:noFill/>
          <a:ln w="38100">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8569" name="Picture 137" descr="AG00427_"/>
          <p:cNvPicPr>
            <a:picLocks noChangeAspect="1" noChangeArrowheads="1" noCrop="1"/>
          </p:cNvPicPr>
          <p:nvPr/>
        </p:nvPicPr>
        <p:blipFill>
          <a:blip r:embed="rId20">
            <a:extLst>
              <a:ext uri="{28A0092B-C50C-407E-A947-70E740481C1C}">
                <a14:useLocalDpi xmlns:a14="http://schemas.microsoft.com/office/drawing/2010/main" val="0"/>
              </a:ext>
            </a:extLst>
          </a:blip>
          <a:stretch>
            <a:fillRect/>
          </a:stretch>
        </p:blipFill>
        <p:spPr bwMode="auto">
          <a:xfrm rot="16200000">
            <a:off x="2181225" y="3533775"/>
            <a:ext cx="828675" cy="4667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advTm="1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withEffect">
                                  <p:childTnLst>
                                    <p:cmd type="call" cmd="playFrom(0.0)">
                                      <p:cBhvr>
                                        <p:cTn id="6" dur="1" fill="hold"/>
                                        <p:tgtEl>
                                          <p:spTgt spid="18547"/>
                                        </p:tgtEl>
                                      </p:cBhvr>
                                    </p:cmd>
                                  </p:childTnLst>
                                </p:cTn>
                              </p:par>
                              <p:par>
                                <p:cTn id="8" presetID="1" presetClass="entr" presetSubtype="0" fill="hold" grpId="18" nodeType="withEffect">
                                  <p:childTnLst>
                                    <p:set>
                                      <p:cBhvr>
                                        <p:cTn id="9" dur="1" fill="hold">
                                          <p:stCondLst>
                                            <p:cond delay="0"/>
                                          </p:stCondLst>
                                        </p:cTn>
                                        <p:tgtEl>
                                          <p:spTgt spid="18564"/>
                                        </p:tgtEl>
                                        <p:attrNameLst>
                                          <p:attrName>style.visibility</p:attrName>
                                        </p:attrNameLst>
                                      </p:cBhvr>
                                      <p:to>
                                        <p:strVal val="visible"/>
                                      </p:to>
                                    </p:set>
                                  </p:childTnLst>
                                </p:cTn>
                              </p:par>
                              <p:par>
                                <p:cTn id="10" presetID="1" presetClass="exit" presetSubtype="0" fill="hold" nodeType="withEffect">
                                  <p:childTnLst>
                                    <p:set>
                                      <p:cBhvr>
                                        <p:cTn id="11" dur="1" fill="hold">
                                          <p:stCondLst>
                                            <p:cond delay="0"/>
                                          </p:stCondLst>
                                        </p:cTn>
                                        <p:tgtEl>
                                          <p:spTgt spid="18470"/>
                                        </p:tgtEl>
                                        <p:attrNameLst>
                                          <p:attrName>style.visibility</p:attrName>
                                        </p:attrNameLst>
                                      </p:cBhvr>
                                      <p:to>
                                        <p:strVal val="hidden"/>
                                      </p:to>
                                    </p:set>
                                  </p:childTnLst>
                                </p:cTn>
                              </p:par>
                              <p:par>
                                <p:cTn id="12" presetID="1" presetClass="entr" presetSubtype="0" fill="hold" grpId="20" nodeType="withEffect">
                                  <p:childTnLst>
                                    <p:set>
                                      <p:cBhvr>
                                        <p:cTn id="13" dur="1" fill="hold">
                                          <p:stCondLst>
                                            <p:cond delay="0"/>
                                          </p:stCondLst>
                                        </p:cTn>
                                        <p:tgtEl>
                                          <p:spTgt spid="18565"/>
                                        </p:tgtEl>
                                        <p:attrNameLst>
                                          <p:attrName>style.visibility</p:attrName>
                                        </p:attrNameLst>
                                      </p:cBhvr>
                                      <p:to>
                                        <p:strVal val="visible"/>
                                      </p:to>
                                    </p:set>
                                  </p:childTnLst>
                                </p:cTn>
                              </p:par>
                              <p:par>
                                <p:cTn id="14" presetID="1" presetClass="entr" presetSubtype="0" fill="hold" grpId="8" nodeType="withEffect">
                                  <p:childTnLst>
                                    <p:set>
                                      <p:cBhvr>
                                        <p:cTn id="15" dur="1" fill="hold">
                                          <p:stCondLst>
                                            <p:cond delay="0"/>
                                          </p:stCondLst>
                                        </p:cTn>
                                        <p:tgtEl>
                                          <p:spTgt spid="18556"/>
                                        </p:tgtEl>
                                        <p:attrNameLst>
                                          <p:attrName>style.visibility</p:attrName>
                                        </p:attrNameLst>
                                      </p:cBhvr>
                                      <p:to>
                                        <p:strVal val="visible"/>
                                      </p:to>
                                    </p:set>
                                  </p:childTnLst>
                                </p:cTn>
                              </p:par>
                              <p:par>
                                <p:cTn id="16" presetID="1" presetClass="entr" presetSubtype="0" fill="hold" grpId="6" nodeType="withEffect">
                                  <p:childTnLst>
                                    <p:set>
                                      <p:cBhvr>
                                        <p:cTn id="17" dur="1" fill="hold">
                                          <p:stCondLst>
                                            <p:cond delay="0"/>
                                          </p:stCondLst>
                                        </p:cTn>
                                        <p:tgtEl>
                                          <p:spTgt spid="18555"/>
                                        </p:tgtEl>
                                        <p:attrNameLst>
                                          <p:attrName>style.visibility</p:attrName>
                                        </p:attrNameLst>
                                      </p:cBhvr>
                                      <p:to>
                                        <p:strVal val="visible"/>
                                      </p:to>
                                    </p:set>
                                  </p:childTnLst>
                                </p:cTn>
                              </p:par>
                              <p:par>
                                <p:cTn id="18" presetID="1" presetClass="entr" presetSubtype="0" fill="hold" grpId="10" nodeType="withEffect">
                                  <p:childTnLst>
                                    <p:set>
                                      <p:cBhvr>
                                        <p:cTn id="19" dur="1" fill="hold">
                                          <p:stCondLst>
                                            <p:cond delay="0"/>
                                          </p:stCondLst>
                                        </p:cTn>
                                        <p:tgtEl>
                                          <p:spTgt spid="18557"/>
                                        </p:tgtEl>
                                        <p:attrNameLst>
                                          <p:attrName>style.visibility</p:attrName>
                                        </p:attrNameLst>
                                      </p:cBhvr>
                                      <p:to>
                                        <p:strVal val="visible"/>
                                      </p:to>
                                    </p:set>
                                  </p:childTnLst>
                                </p:cTn>
                              </p:par>
                              <p:par>
                                <p:cTn id="20" presetID="1" presetClass="entr" presetSubtype="0" fill="hold" grpId="14" nodeType="withEffect">
                                  <p:childTnLst>
                                    <p:set>
                                      <p:cBhvr>
                                        <p:cTn id="21" dur="1" fill="hold">
                                          <p:stCondLst>
                                            <p:cond delay="0"/>
                                          </p:stCondLst>
                                        </p:cTn>
                                        <p:tgtEl>
                                          <p:spTgt spid="18559"/>
                                        </p:tgtEl>
                                        <p:attrNameLst>
                                          <p:attrName>style.visibility</p:attrName>
                                        </p:attrNameLst>
                                      </p:cBhvr>
                                      <p:to>
                                        <p:strVal val="visible"/>
                                      </p:to>
                                    </p:set>
                                  </p:childTnLst>
                                </p:cTn>
                              </p:par>
                              <p:par>
                                <p:cTn id="22" presetID="1" presetClass="entr" presetSubtype="0" fill="hold" grpId="12" nodeType="withEffect">
                                  <p:childTnLst>
                                    <p:set>
                                      <p:cBhvr>
                                        <p:cTn id="23" dur="1" fill="hold">
                                          <p:stCondLst>
                                            <p:cond delay="0"/>
                                          </p:stCondLst>
                                        </p:cTn>
                                        <p:tgtEl>
                                          <p:spTgt spid="18558"/>
                                        </p:tgtEl>
                                        <p:attrNameLst>
                                          <p:attrName>style.visibility</p:attrName>
                                        </p:attrNameLst>
                                      </p:cBhvr>
                                      <p:to>
                                        <p:strVal val="visible"/>
                                      </p:to>
                                    </p:set>
                                  </p:childTnLst>
                                </p:cTn>
                              </p:par>
                              <p:par>
                                <p:cTn id="24" presetID="1" presetClass="entr" presetSubtype="0" fill="hold" grpId="16" nodeType="withEffect">
                                  <p:childTnLst>
                                    <p:set>
                                      <p:cBhvr>
                                        <p:cTn id="25" dur="1" fill="hold">
                                          <p:stCondLst>
                                            <p:cond delay="0"/>
                                          </p:stCondLst>
                                        </p:cTn>
                                        <p:tgtEl>
                                          <p:spTgt spid="18560"/>
                                        </p:tgtEl>
                                        <p:attrNameLst>
                                          <p:attrName>style.visibility</p:attrName>
                                        </p:attrNameLst>
                                      </p:cBhvr>
                                      <p:to>
                                        <p:strVal val="visible"/>
                                      </p:to>
                                    </p:set>
                                  </p:childTnLst>
                                </p:cTn>
                              </p:par>
                              <p:par>
                                <p:cTn id="26" presetID="1" presetClass="entr" presetSubtype="0" fill="hold" nodeType="withEffect">
                                  <p:childTnLst>
                                    <p:set>
                                      <p:cBhvr>
                                        <p:cTn id="27" dur="1" fill="hold">
                                          <p:stCondLst>
                                            <p:cond delay="0"/>
                                          </p:stCondLst>
                                        </p:cTn>
                                        <p:tgtEl>
                                          <p:spTgt spid="18561"/>
                                        </p:tgtEl>
                                        <p:attrNameLst>
                                          <p:attrName>style.visibility</p:attrName>
                                        </p:attrNameLst>
                                      </p:cBhvr>
                                      <p:to>
                                        <p:strVal val="visible"/>
                                      </p:to>
                                    </p:set>
                                  </p:childTnLst>
                                </p:cTn>
                              </p:par>
                              <p:par>
                                <p:cTn id="28" presetID="1" presetClass="entr" presetSubtype="0" fill="hold" nodeType="withEffect">
                                  <p:childTnLst>
                                    <p:set>
                                      <p:cBhvr>
                                        <p:cTn id="29" dur="1" fill="hold">
                                          <p:stCondLst>
                                            <p:cond delay="0"/>
                                          </p:stCondLst>
                                        </p:cTn>
                                        <p:tgtEl>
                                          <p:spTgt spid="18562"/>
                                        </p:tgtEl>
                                        <p:attrNameLst>
                                          <p:attrName>style.visibility</p:attrName>
                                        </p:attrNameLst>
                                      </p:cBhvr>
                                      <p:to>
                                        <p:strVal val="visible"/>
                                      </p:to>
                                    </p:set>
                                  </p:childTnLst>
                                </p:cTn>
                              </p:par>
                              <p:par>
                                <p:cTn id="30" presetID="1" presetClass="entr" presetSubtype="0" fill="hold" nodeType="withEffect">
                                  <p:childTnLst>
                                    <p:set>
                                      <p:cBhvr>
                                        <p:cTn id="31" dur="1" fill="hold">
                                          <p:stCondLst>
                                            <p:cond delay="0"/>
                                          </p:stCondLst>
                                        </p:cTn>
                                        <p:tgtEl>
                                          <p:spTgt spid="18563"/>
                                        </p:tgtEl>
                                        <p:attrNameLst>
                                          <p:attrName>style.visibility</p:attrName>
                                        </p:attrNameLst>
                                      </p:cBhvr>
                                      <p:to>
                                        <p:strVal val="visible"/>
                                      </p:to>
                                    </p:set>
                                  </p:childTnLst>
                                </p:cTn>
                              </p:par>
                              <p:par>
                                <p:cTn id="32" presetID="1" presetClass="exit" presetSubtype="0" fill="hold" nodeType="withEffect">
                                  <p:childTnLst>
                                    <p:set>
                                      <p:cBhvr>
                                        <p:cTn id="33" dur="1" fill="hold">
                                          <p:stCondLst>
                                            <p:cond delay="0"/>
                                          </p:stCondLst>
                                        </p:cTn>
                                        <p:tgtEl>
                                          <p:spTgt spid="18477"/>
                                        </p:tgtEl>
                                        <p:attrNameLst>
                                          <p:attrName>style.visibility</p:attrName>
                                        </p:attrNameLst>
                                      </p:cBhvr>
                                      <p:to>
                                        <p:strVal val="hidden"/>
                                      </p:to>
                                    </p:set>
                                  </p:childTnLst>
                                </p:cTn>
                              </p:par>
                              <p:par>
                                <p:cTn id="34" presetID="1" presetClass="exit" presetSubtype="0" fill="hold" grpId="21" nodeType="withEffect">
                                  <p:childTnLst>
                                    <p:set>
                                      <p:cBhvr>
                                        <p:cTn id="35" dur="1" fill="hold">
                                          <p:stCondLst>
                                            <p:cond delay="0"/>
                                          </p:stCondLst>
                                        </p:cTn>
                                        <p:tgtEl>
                                          <p:spTgt spid="18565"/>
                                        </p:tgtEl>
                                        <p:attrNameLst>
                                          <p:attrName>style.visibility</p:attrName>
                                        </p:attrNameLst>
                                      </p:cBhvr>
                                      <p:to>
                                        <p:strVal val="hidden"/>
                                      </p:to>
                                    </p:set>
                                  </p:childTnLst>
                                </p:cTn>
                              </p:par>
                              <p:par>
                                <p:cTn id="36" presetID="1" presetClass="exit" presetSubtype="0" fill="hold" grpId="19" nodeType="withEffect">
                                  <p:childTnLst>
                                    <p:set>
                                      <p:cBhvr>
                                        <p:cTn id="37" dur="1" fill="hold">
                                          <p:stCondLst>
                                            <p:cond delay="0"/>
                                          </p:stCondLst>
                                        </p:cTn>
                                        <p:tgtEl>
                                          <p:spTgt spid="18564"/>
                                        </p:tgtEl>
                                        <p:attrNameLst>
                                          <p:attrName>style.visibility</p:attrName>
                                        </p:attrNameLst>
                                      </p:cBhvr>
                                      <p:to>
                                        <p:strVal val="hidden"/>
                                      </p:to>
                                    </p:set>
                                  </p:childTnLst>
                                </p:cTn>
                              </p:par>
                              <p:par>
                                <p:cTn id="38" presetID="1" presetClass="entr" presetSubtype="0" fill="hold" nodeType="withEffect">
                                  <p:childTnLst>
                                    <p:set>
                                      <p:cBhvr>
                                        <p:cTn id="39" dur="1" fill="hold">
                                          <p:stCondLst>
                                            <p:cond delay="0"/>
                                          </p:stCondLst>
                                        </p:cTn>
                                        <p:tgtEl>
                                          <p:spTgt spid="18470"/>
                                        </p:tgtEl>
                                        <p:attrNameLst>
                                          <p:attrName>style.visibility</p:attrName>
                                        </p:attrNameLst>
                                      </p:cBhvr>
                                      <p:to>
                                        <p:strVal val="visible"/>
                                      </p:to>
                                    </p:set>
                                  </p:childTnLst>
                                </p:cTn>
                              </p:par>
                              <p:par>
                                <p:cTn id="40" presetID="1" presetClass="exit" presetSubtype="0" fill="hold" nodeType="withEffect">
                                  <p:childTnLst>
                                    <p:set>
                                      <p:cBhvr>
                                        <p:cTn id="41" dur="1" fill="hold">
                                          <p:stCondLst>
                                            <p:cond delay="0"/>
                                          </p:stCondLst>
                                        </p:cTn>
                                        <p:tgtEl>
                                          <p:spTgt spid="18490"/>
                                        </p:tgtEl>
                                        <p:attrNameLst>
                                          <p:attrName>style.visibility</p:attrName>
                                        </p:attrNameLst>
                                      </p:cBhvr>
                                      <p:to>
                                        <p:strVal val="hidden"/>
                                      </p:to>
                                    </p:set>
                                  </p:childTnLst>
                                </p:cTn>
                              </p:par>
                              <p:par>
                                <p:cTn id="42" presetID="1" presetClass="entr" presetSubtype="0" fill="hold" grpId="22" nodeType="withEffect">
                                  <p:childTnLst>
                                    <p:set>
                                      <p:cBhvr>
                                        <p:cTn id="43" dur="1" fill="hold">
                                          <p:stCondLst>
                                            <p:cond delay="0"/>
                                          </p:stCondLst>
                                        </p:cTn>
                                        <p:tgtEl>
                                          <p:spTgt spid="18566"/>
                                        </p:tgtEl>
                                        <p:attrNameLst>
                                          <p:attrName>style.visibility</p:attrName>
                                        </p:attrNameLst>
                                      </p:cBhvr>
                                      <p:to>
                                        <p:strVal val="visible"/>
                                      </p:to>
                                    </p:set>
                                  </p:childTnLst>
                                </p:cTn>
                              </p:par>
                              <p:par>
                                <p:cTn id="44" presetID="64" presetClass="path" presetSubtype="0" accel="50000" decel="50000" fill="hold" grpId="0" nodeType="withEffect">
                                  <p:childTnLst>
                                    <p:animMotion origin="layout" path="M -3.33333E-06 0 L -3.33333E-06 -0.1" pathEditMode="relative" rAng="0" ptsTypes="AA">
                                      <p:cBhvr>
                                        <p:cTn id="45" dur="2000" fill="hold"/>
                                        <p:tgtEl>
                                          <p:spTgt spid="18436"/>
                                        </p:tgtEl>
                                        <p:attrNameLst>
                                          <p:attrName>ppt_x</p:attrName>
                                          <p:attrName>ppt_y</p:attrName>
                                        </p:attrNameLst>
                                      </p:cBhvr>
                                      <p:rCtr x="0" y="-5000"/>
                                    </p:animMotion>
                                  </p:childTnLst>
                                </p:cTn>
                              </p:par>
                              <p:par>
                                <p:cTn id="46" presetID="1" presetClass="entr" presetSubtype="0" fill="hold" grpId="1" nodeType="withEffect">
                                  <p:childTnLst>
                                    <p:set>
                                      <p:cBhvr>
                                        <p:cTn id="47" dur="1" fill="hold">
                                          <p:stCondLst>
                                            <p:cond delay="0"/>
                                          </p:stCondLst>
                                        </p:cTn>
                                        <p:tgtEl>
                                          <p:spTgt spid="18544"/>
                                        </p:tgtEl>
                                        <p:attrNameLst>
                                          <p:attrName>style.visibility</p:attrName>
                                        </p:attrNameLst>
                                      </p:cBhvr>
                                      <p:to>
                                        <p:strVal val="visible"/>
                                      </p:to>
                                    </p:set>
                                  </p:childTnLst>
                                </p:cTn>
                              </p:par>
                              <p:par>
                                <p:cTn id="48" presetID="1" presetClass="entr" presetSubtype="0" fill="hold" nodeType="withEffect">
                                  <p:childTnLst>
                                    <p:set>
                                      <p:cBhvr>
                                        <p:cTn id="49" dur="1" fill="hold">
                                          <p:stCondLst>
                                            <p:cond delay="0"/>
                                          </p:stCondLst>
                                        </p:cTn>
                                        <p:tgtEl>
                                          <p:spTgt spid="18569"/>
                                        </p:tgtEl>
                                        <p:attrNameLst>
                                          <p:attrName>style.visibility</p:attrName>
                                        </p:attrNameLst>
                                      </p:cBhvr>
                                      <p:to>
                                        <p:strVal val="visible"/>
                                      </p:to>
                                    </p:set>
                                  </p:childTnLst>
                                </p:cTn>
                              </p:par>
                              <p:par>
                                <p:cTn id="50" presetID="1" presetClass="exit" presetSubtype="0" fill="hold" grpId="3" nodeType="withEffect">
                                  <p:childTnLst>
                                    <p:set>
                                      <p:cBhvr>
                                        <p:cTn id="51" dur="1" fill="hold">
                                          <p:stCondLst>
                                            <p:cond delay="0"/>
                                          </p:stCondLst>
                                        </p:cTn>
                                        <p:tgtEl>
                                          <p:spTgt spid="18552"/>
                                        </p:tgtEl>
                                        <p:attrNameLst>
                                          <p:attrName>style.visibility</p:attrName>
                                        </p:attrNameLst>
                                      </p:cBhvr>
                                      <p:to>
                                        <p:strVal val="hidden"/>
                                      </p:to>
                                    </p:set>
                                  </p:childTnLst>
                                </p:cTn>
                              </p:par>
                              <p:par>
                                <p:cTn id="52" presetID="1" presetClass="exit" presetSubtype="0" fill="hold" grpId="4" nodeType="withEffect">
                                  <p:childTnLst>
                                    <p:set>
                                      <p:cBhvr>
                                        <p:cTn id="53" dur="1" fill="hold">
                                          <p:stCondLst>
                                            <p:cond delay="0"/>
                                          </p:stCondLst>
                                        </p:cTn>
                                        <p:tgtEl>
                                          <p:spTgt spid="18553"/>
                                        </p:tgtEl>
                                        <p:attrNameLst>
                                          <p:attrName>style.visibility</p:attrName>
                                        </p:attrNameLst>
                                      </p:cBhvr>
                                      <p:to>
                                        <p:strVal val="hidden"/>
                                      </p:to>
                                    </p:set>
                                  </p:childTnLst>
                                </p:cTn>
                              </p:par>
                              <p:par>
                                <p:cTn id="54" presetID="1" presetClass="exit" presetSubtype="0" fill="hold" grpId="5" nodeType="withEffect">
                                  <p:childTnLst>
                                    <p:set>
                                      <p:cBhvr>
                                        <p:cTn id="55" dur="1" fill="hold">
                                          <p:stCondLst>
                                            <p:cond delay="0"/>
                                          </p:stCondLst>
                                        </p:cTn>
                                        <p:tgtEl>
                                          <p:spTgt spid="18554"/>
                                        </p:tgtEl>
                                        <p:attrNameLst>
                                          <p:attrName>style.visibility</p:attrName>
                                        </p:attrNameLst>
                                      </p:cBhvr>
                                      <p:to>
                                        <p:strVal val="hidden"/>
                                      </p:to>
                                    </p:set>
                                  </p:childTnLst>
                                </p:cTn>
                              </p:par>
                              <p:par>
                                <p:cTn id="56" presetID="1" presetClass="exit" presetSubtype="0" fill="hold" grpId="9" nodeType="withEffect">
                                  <p:childTnLst>
                                    <p:set>
                                      <p:cBhvr>
                                        <p:cTn id="57" dur="1" fill="hold">
                                          <p:stCondLst>
                                            <p:cond delay="0"/>
                                          </p:stCondLst>
                                        </p:cTn>
                                        <p:tgtEl>
                                          <p:spTgt spid="18556"/>
                                        </p:tgtEl>
                                        <p:attrNameLst>
                                          <p:attrName>style.visibility</p:attrName>
                                        </p:attrNameLst>
                                      </p:cBhvr>
                                      <p:to>
                                        <p:strVal val="hidden"/>
                                      </p:to>
                                    </p:set>
                                  </p:childTnLst>
                                </p:cTn>
                              </p:par>
                              <p:par>
                                <p:cTn id="58" presetID="1" presetClass="exit" presetSubtype="0" fill="hold" grpId="7" nodeType="withEffect">
                                  <p:childTnLst>
                                    <p:set>
                                      <p:cBhvr>
                                        <p:cTn id="59" dur="1" fill="hold">
                                          <p:stCondLst>
                                            <p:cond delay="0"/>
                                          </p:stCondLst>
                                        </p:cTn>
                                        <p:tgtEl>
                                          <p:spTgt spid="18555"/>
                                        </p:tgtEl>
                                        <p:attrNameLst>
                                          <p:attrName>style.visibility</p:attrName>
                                        </p:attrNameLst>
                                      </p:cBhvr>
                                      <p:to>
                                        <p:strVal val="hidden"/>
                                      </p:to>
                                    </p:set>
                                  </p:childTnLst>
                                </p:cTn>
                              </p:par>
                              <p:par>
                                <p:cTn id="60" presetID="1" presetClass="exit" presetSubtype="0" fill="hold" grpId="11" nodeType="withEffect">
                                  <p:childTnLst>
                                    <p:set>
                                      <p:cBhvr>
                                        <p:cTn id="61" dur="1" fill="hold">
                                          <p:stCondLst>
                                            <p:cond delay="0"/>
                                          </p:stCondLst>
                                        </p:cTn>
                                        <p:tgtEl>
                                          <p:spTgt spid="18557"/>
                                        </p:tgtEl>
                                        <p:attrNameLst>
                                          <p:attrName>style.visibility</p:attrName>
                                        </p:attrNameLst>
                                      </p:cBhvr>
                                      <p:to>
                                        <p:strVal val="hidden"/>
                                      </p:to>
                                    </p:set>
                                  </p:childTnLst>
                                </p:cTn>
                              </p:par>
                              <p:par>
                                <p:cTn id="62" presetID="1" presetClass="exit" presetSubtype="0" fill="hold" grpId="13" nodeType="withEffect">
                                  <p:childTnLst>
                                    <p:set>
                                      <p:cBhvr>
                                        <p:cTn id="63" dur="1" fill="hold">
                                          <p:stCondLst>
                                            <p:cond delay="0"/>
                                          </p:stCondLst>
                                        </p:cTn>
                                        <p:tgtEl>
                                          <p:spTgt spid="18558"/>
                                        </p:tgtEl>
                                        <p:attrNameLst>
                                          <p:attrName>style.visibility</p:attrName>
                                        </p:attrNameLst>
                                      </p:cBhvr>
                                      <p:to>
                                        <p:strVal val="hidden"/>
                                      </p:to>
                                    </p:set>
                                  </p:childTnLst>
                                </p:cTn>
                              </p:par>
                              <p:par>
                                <p:cTn id="64" presetID="1" presetClass="exit" presetSubtype="0" fill="hold" grpId="15" nodeType="withEffect">
                                  <p:childTnLst>
                                    <p:set>
                                      <p:cBhvr>
                                        <p:cTn id="65" dur="1" fill="hold">
                                          <p:stCondLst>
                                            <p:cond delay="0"/>
                                          </p:stCondLst>
                                        </p:cTn>
                                        <p:tgtEl>
                                          <p:spTgt spid="18559"/>
                                        </p:tgtEl>
                                        <p:attrNameLst>
                                          <p:attrName>style.visibility</p:attrName>
                                        </p:attrNameLst>
                                      </p:cBhvr>
                                      <p:to>
                                        <p:strVal val="hidden"/>
                                      </p:to>
                                    </p:set>
                                  </p:childTnLst>
                                </p:cTn>
                              </p:par>
                              <p:par>
                                <p:cTn id="66" presetID="1" presetClass="exit" presetSubtype="0" fill="hold" grpId="2" nodeType="withEffect">
                                  <p:childTnLst>
                                    <p:set>
                                      <p:cBhvr>
                                        <p:cTn id="67" dur="1" fill="hold">
                                          <p:stCondLst>
                                            <p:cond delay="0"/>
                                          </p:stCondLst>
                                        </p:cTn>
                                        <p:tgtEl>
                                          <p:spTgt spid="18544"/>
                                        </p:tgtEl>
                                        <p:attrNameLst>
                                          <p:attrName>style.visibility</p:attrName>
                                        </p:attrNameLst>
                                      </p:cBhvr>
                                      <p:to>
                                        <p:strVal val="hidden"/>
                                      </p:to>
                                    </p:set>
                                  </p:childTnLst>
                                </p:cTn>
                              </p:par>
                              <p:par>
                                <p:cTn id="68" presetID="1" presetClass="exit" presetSubtype="0" fill="hold" grpId="17" nodeType="withEffect">
                                  <p:childTnLst>
                                    <p:set>
                                      <p:cBhvr>
                                        <p:cTn id="69" dur="1" fill="hold">
                                          <p:stCondLst>
                                            <p:cond delay="0"/>
                                          </p:stCondLst>
                                        </p:cTn>
                                        <p:tgtEl>
                                          <p:spTgt spid="18560"/>
                                        </p:tgtEl>
                                        <p:attrNameLst>
                                          <p:attrName>style.visibility</p:attrName>
                                        </p:attrNameLst>
                                      </p:cBhvr>
                                      <p:to>
                                        <p:strVal val="hidden"/>
                                      </p:to>
                                    </p:set>
                                  </p:childTnLst>
                                </p:cTn>
                              </p:par>
                              <p:par>
                                <p:cTn id="70" presetID="1" presetClass="exit" presetSubtype="0" fill="hold" grpId="23" nodeType="withEffect">
                                  <p:childTnLst>
                                    <p:set>
                                      <p:cBhvr>
                                        <p:cTn id="71" dur="1" fill="hold">
                                          <p:stCondLst>
                                            <p:cond delay="0"/>
                                          </p:stCondLst>
                                        </p:cTn>
                                        <p:tgtEl>
                                          <p:spTgt spid="18566"/>
                                        </p:tgtEl>
                                        <p:attrNameLst>
                                          <p:attrName>style.visibility</p:attrName>
                                        </p:attrNameLst>
                                      </p:cBhvr>
                                      <p:to>
                                        <p:strVal val="hidden"/>
                                      </p:to>
                                    </p:set>
                                  </p:childTnLst>
                                </p:cTn>
                              </p:par>
                              <p:par>
                                <p:cTn id="72" presetID="1" presetClass="entr" presetSubtype="0" fill="hold" nodeType="withEffect">
                                  <p:childTnLst>
                                    <p:set>
                                      <p:cBhvr>
                                        <p:cTn id="73" dur="1" fill="hold">
                                          <p:stCondLst>
                                            <p:cond delay="0"/>
                                          </p:stCondLst>
                                        </p:cTn>
                                        <p:tgtEl>
                                          <p:spTgt spid="18490"/>
                                        </p:tgtEl>
                                        <p:attrNameLst>
                                          <p:attrName>style.visibility</p:attrName>
                                        </p:attrNameLst>
                                      </p:cBhvr>
                                      <p:to>
                                        <p:strVal val="visible"/>
                                      </p:to>
                                    </p:set>
                                  </p:childTnLst>
                                </p:cTn>
                              </p:par>
                              <p:par>
                                <p:cTn id="74" presetID="1" presetClass="entr" presetSubtype="0" fill="hold" nodeType="withEffect">
                                  <p:childTnLst>
                                    <p:set>
                                      <p:cBhvr>
                                        <p:cTn id="75" dur="1" fill="hold">
                                          <p:stCondLst>
                                            <p:cond delay="0"/>
                                          </p:stCondLst>
                                        </p:cTn>
                                        <p:tgtEl>
                                          <p:spTgt spid="18477"/>
                                        </p:tgtEl>
                                        <p:attrNameLst>
                                          <p:attrName>style.visibility</p:attrName>
                                        </p:attrNameLst>
                                      </p:cBhvr>
                                      <p:to>
                                        <p:strVal val="visible"/>
                                      </p:to>
                                    </p:set>
                                  </p:childTnLst>
                                </p:cTn>
                              </p:par>
                              <p:par>
                                <p:cTn id="76" presetID="1" presetClass="exit" presetSubtype="0" fill="hold" nodeType="withEffect">
                                  <p:childTnLst>
                                    <p:set>
                                      <p:cBhvr>
                                        <p:cTn id="77" dur="1" fill="hold">
                                          <p:stCondLst>
                                            <p:cond delay="0"/>
                                          </p:stCondLst>
                                        </p:cTn>
                                        <p:tgtEl>
                                          <p:spTgt spid="18561"/>
                                        </p:tgtEl>
                                        <p:attrNameLst>
                                          <p:attrName>style.visibility</p:attrName>
                                        </p:attrNameLst>
                                      </p:cBhvr>
                                      <p:to>
                                        <p:strVal val="hidden"/>
                                      </p:to>
                                    </p:set>
                                  </p:childTnLst>
                                </p:cTn>
                              </p:par>
                              <p:par>
                                <p:cTn id="78" presetID="1" presetClass="exit" presetSubtype="0" fill="hold" nodeType="withEffect">
                                  <p:childTnLst>
                                    <p:set>
                                      <p:cBhvr>
                                        <p:cTn id="79" dur="1" fill="hold">
                                          <p:stCondLst>
                                            <p:cond delay="0"/>
                                          </p:stCondLst>
                                        </p:cTn>
                                        <p:tgtEl>
                                          <p:spTgt spid="18562"/>
                                        </p:tgtEl>
                                        <p:attrNameLst>
                                          <p:attrName>style.visibility</p:attrName>
                                        </p:attrNameLst>
                                      </p:cBhvr>
                                      <p:to>
                                        <p:strVal val="hidden"/>
                                      </p:to>
                                    </p:set>
                                  </p:childTnLst>
                                </p:cTn>
                              </p:par>
                              <p:par>
                                <p:cTn id="80" presetID="1" presetClass="exit" presetSubtype="0" fill="hold" nodeType="withEffect">
                                  <p:childTnLst>
                                    <p:set>
                                      <p:cBhvr>
                                        <p:cTn id="81" dur="1" fill="hold">
                                          <p:stCondLst>
                                            <p:cond delay="0"/>
                                          </p:stCondLst>
                                        </p:cTn>
                                        <p:tgtEl>
                                          <p:spTgt spid="185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Prev" delay="0">
                      <p:tgtEl>
                        <p:sldTgt/>
                      </p:tgtEl>
                    </p:cond>
                    <p:cond evt="onStopAudio" delay="0">
                      <p:tgtEl>
                        <p:sldTgt/>
                      </p:tgtEl>
                    </p:cond>
                  </p:endCondLst>
                </p:cTn>
                <p:tgtEl>
                  <p:spTgt spid="18547"/>
                </p:tgtEl>
              </p:cMediaNode>
            </p:audio>
          </p:childTnLst>
        </p:cTn>
      </p:par>
    </p:tnLst>
    <p:bldLst>
      <p:bldP spid="18436" grpId="0"/>
      <p:bldP spid="18544" grpId="1"/>
      <p:bldP spid="18544" grpId="2"/>
      <p:bldP spid="18552" grpId="3"/>
      <p:bldP spid="18553" grpId="4"/>
      <p:bldP spid="18554" grpId="5"/>
      <p:bldP spid="18555" grpId="6"/>
      <p:bldP spid="18555" grpId="7"/>
      <p:bldP spid="18556" grpId="8"/>
      <p:bldP spid="18556" grpId="9"/>
      <p:bldP spid="18557" grpId="10"/>
      <p:bldP spid="18557" grpId="11"/>
      <p:bldP spid="18558" grpId="12"/>
      <p:bldP spid="18558" grpId="13"/>
      <p:bldP spid="18559" grpId="14"/>
      <p:bldP spid="18559" grpId="15"/>
      <p:bldP spid="18560" grpId="16"/>
      <p:bldP spid="18560" grpId="17"/>
      <p:bldP spid="18564" grpId="18"/>
      <p:bldP spid="18564" grpId="19"/>
      <p:bldP spid="18565" grpId="20"/>
      <p:bldP spid="18565" grpId="21"/>
      <p:bldP spid="18566" grpId="22"/>
      <p:bldP spid="18566" grpId="23"/>
    </p:bldLst>
  </p:timing>
</p:sld>
</file>

<file path=ppt/slides/slide7.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5400000">
            <a:off x="2653506" y="4509294"/>
            <a:ext cx="3317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81200" y="4114800"/>
            <a:ext cx="331788" cy="71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0"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962400" y="5029200"/>
            <a:ext cx="717550"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1" name="Picture 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876800" y="4648200"/>
            <a:ext cx="487363" cy="309563"/>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2" name="Picture 6"/>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114800" y="2667000"/>
            <a:ext cx="801688"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3" name="Picture 7"/>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981200" y="0"/>
            <a:ext cx="630238" cy="102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4" name="Line 8"/>
          <p:cNvSpPr>
            <a:spLocks noChangeShapeType="1"/>
          </p:cNvSpPr>
          <p:nvPr/>
        </p:nvSpPr>
        <p:spPr bwMode="auto">
          <a:xfrm flipH="1" flipV="1">
            <a:off x="2438400" y="990600"/>
            <a:ext cx="1588" cy="1065213"/>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5" name="Line 9"/>
          <p:cNvSpPr>
            <a:spLocks noChangeShapeType="1"/>
          </p:cNvSpPr>
          <p:nvPr/>
        </p:nvSpPr>
        <p:spPr bwMode="auto">
          <a:xfrm flipH="1">
            <a:off x="2209800" y="914400"/>
            <a:ext cx="0" cy="68580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6" name="Line 10"/>
          <p:cNvSpPr>
            <a:spLocks noChangeShapeType="1"/>
          </p:cNvSpPr>
          <p:nvPr/>
        </p:nvSpPr>
        <p:spPr bwMode="auto">
          <a:xfrm flipH="1">
            <a:off x="2057400" y="990600"/>
            <a:ext cx="0" cy="15240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7" name="Line 11"/>
          <p:cNvSpPr>
            <a:spLocks noChangeShapeType="1"/>
          </p:cNvSpPr>
          <p:nvPr/>
        </p:nvSpPr>
        <p:spPr bwMode="auto">
          <a:xfrm flipH="1" flipV="1">
            <a:off x="4876800" y="2057400"/>
            <a:ext cx="0" cy="685800"/>
          </a:xfrm>
          <a:prstGeom prst="line">
            <a:avLst/>
          </a:prstGeom>
          <a:noFill/>
          <a:ln w="25400">
            <a:solidFill>
              <a:schemeClr val="tx1"/>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8" name="Line 12"/>
          <p:cNvSpPr>
            <a:spLocks noChangeShapeType="1"/>
          </p:cNvSpPr>
          <p:nvPr/>
        </p:nvSpPr>
        <p:spPr bwMode="auto">
          <a:xfrm flipH="1" flipV="1">
            <a:off x="4191000" y="1143000"/>
            <a:ext cx="0" cy="1600200"/>
          </a:xfrm>
          <a:prstGeom prst="line">
            <a:avLst/>
          </a:prstGeom>
          <a:noFill/>
          <a:ln w="25400">
            <a:solidFill>
              <a:schemeClr val="tx1"/>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9" name="Line 13"/>
          <p:cNvSpPr>
            <a:spLocks noChangeShapeType="1"/>
          </p:cNvSpPr>
          <p:nvPr/>
        </p:nvSpPr>
        <p:spPr bwMode="auto">
          <a:xfrm flipH="1">
            <a:off x="3352800" y="3505200"/>
            <a:ext cx="8382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90" name="Line 14"/>
          <p:cNvSpPr>
            <a:spLocks noChangeShapeType="1"/>
          </p:cNvSpPr>
          <p:nvPr/>
        </p:nvSpPr>
        <p:spPr bwMode="auto">
          <a:xfrm>
            <a:off x="4876800" y="3505200"/>
            <a:ext cx="2209800" cy="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4591" name="Picture 15" descr="motor l1 l2 l3"/>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5981700" y="762000"/>
            <a:ext cx="3162300" cy="1536700"/>
          </a:xfrm>
          <a:prstGeom prst="rect">
            <a:avLst/>
          </a:prstGeom>
          <a:noFill/>
          <a:extLst>
            <a:ext uri="{909E8E84-426E-40DD-AFC4-6F175D3DCCD1}">
              <a14:hiddenFill xmlns:a14="http://schemas.microsoft.com/office/drawing/2010/main">
                <a:solidFill>
                  <a:srgbClr val="FFFFFF"/>
                </a:solidFill>
              </a14:hiddenFill>
            </a:ext>
          </a:extLst>
        </p:spPr>
      </p:pic>
      <p:sp>
        <p:nvSpPr>
          <p:cNvPr id="24592" name="Line 16"/>
          <p:cNvSpPr>
            <a:spLocks noChangeShapeType="1"/>
          </p:cNvSpPr>
          <p:nvPr/>
        </p:nvSpPr>
        <p:spPr bwMode="auto">
          <a:xfrm flipH="1">
            <a:off x="2438400" y="2057400"/>
            <a:ext cx="38862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93" name="Line 17"/>
          <p:cNvSpPr>
            <a:spLocks noChangeShapeType="1"/>
          </p:cNvSpPr>
          <p:nvPr/>
        </p:nvSpPr>
        <p:spPr bwMode="auto">
          <a:xfrm>
            <a:off x="2209800" y="1600200"/>
            <a:ext cx="41148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94" name="Line 18"/>
          <p:cNvSpPr>
            <a:spLocks noChangeShapeType="1"/>
          </p:cNvSpPr>
          <p:nvPr/>
        </p:nvSpPr>
        <p:spPr bwMode="auto">
          <a:xfrm>
            <a:off x="2057400" y="1143000"/>
            <a:ext cx="43434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24595" name="Object 19"/>
          <p:cNvGraphicFramePr>
            <a:graphicFrameLocks noChangeAspect="1"/>
          </p:cNvGraphicFramePr>
          <p:nvPr/>
        </p:nvGraphicFramePr>
        <p:xfrm>
          <a:off x="3048000" y="3352800"/>
          <a:ext cx="330200" cy="241300"/>
        </p:xfrm>
        <a:graphic>
          <a:graphicData uri="http://schemas.openxmlformats.org/presentationml/2006/ole">
            <mc:AlternateContent xmlns:mc="http://schemas.openxmlformats.org/markup-compatibility/2006">
              <mc:Choice xmlns:v="urn:schemas-microsoft-com:vml" Requires="v">
                <p:oleObj spid="_x0000_s1049" name="Image" r:id="rId9" progId="PhotoshopElements.Image.4">
                  <p:embed/>
                </p:oleObj>
              </mc:Choice>
              <mc:Fallback>
                <p:oleObj name="Image" r:id="rId9" progId="PhotoshopElements.Image.4">
                  <p:embed/>
                  <p:pic>
                    <p:nvPicPr>
                      <p:cNvPr id="0" name="OLE substitute image"/>
                      <p:cNvPicPr/>
                      <p:nvPr/>
                    </p:nvPicPr>
                    <p:blipFill>
                      <a:blip r:embed="rId10">
                        <a:extLst>
                          <a:ext uri="{28A0092B-C50C-407E-A947-70E740481C1C}">
                            <a14:useLocalDpi xmlns:a14="http://schemas.microsoft.com/office/drawing/2010/main" val="0"/>
                          </a:ext>
                        </a:extLst>
                      </a:blip>
                      <a:stretch>
                        <a:fillRect/>
                      </a:stretch>
                    </p:blipFill>
                    <p:spPr>
                      <a:xfrm>
                        <a:off x="3048000" y="3352800"/>
                        <a:ext cx="330200" cy="241300"/>
                      </a:xfrm>
                      <a:prstGeom prst="rect">
                        <a:avLst/>
                      </a:prstGeom>
                      <a:noFill/>
                      <a:ln>
                        <a:noFill/>
                      </a:ln>
                      <a:effectLst/>
                    </p:spPr>
                  </p:pic>
                </p:oleObj>
              </mc:Fallback>
            </mc:AlternateContent>
          </a:graphicData>
        </a:graphic>
      </p:graphicFrame>
      <p:sp>
        <p:nvSpPr>
          <p:cNvPr id="24596" name="Text Box 20"/>
          <p:cNvSpPr txBox="1">
            <a:spLocks noChangeArrowheads="1"/>
          </p:cNvSpPr>
          <p:nvPr/>
        </p:nvSpPr>
        <p:spPr bwMode="auto">
          <a:xfrm>
            <a:off x="6248400" y="762000"/>
            <a:ext cx="43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L1</a:t>
            </a:r>
          </a:p>
        </p:txBody>
      </p:sp>
      <p:sp>
        <p:nvSpPr>
          <p:cNvPr id="24597" name="Text Box 21"/>
          <p:cNvSpPr txBox="1">
            <a:spLocks noChangeArrowheads="1"/>
          </p:cNvSpPr>
          <p:nvPr/>
        </p:nvSpPr>
        <p:spPr bwMode="auto">
          <a:xfrm>
            <a:off x="6248400" y="1219200"/>
            <a:ext cx="43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L2</a:t>
            </a:r>
          </a:p>
        </p:txBody>
      </p:sp>
      <p:sp>
        <p:nvSpPr>
          <p:cNvPr id="24598" name="Text Box 22"/>
          <p:cNvSpPr txBox="1">
            <a:spLocks noChangeArrowheads="1"/>
          </p:cNvSpPr>
          <p:nvPr/>
        </p:nvSpPr>
        <p:spPr bwMode="auto">
          <a:xfrm>
            <a:off x="6248400" y="1676400"/>
            <a:ext cx="43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L3</a:t>
            </a:r>
          </a:p>
        </p:txBody>
      </p:sp>
      <p:sp>
        <p:nvSpPr>
          <p:cNvPr id="24599" name="Text Box 23"/>
          <p:cNvSpPr txBox="1">
            <a:spLocks noChangeArrowheads="1"/>
          </p:cNvSpPr>
          <p:nvPr/>
        </p:nvSpPr>
        <p:spPr bwMode="auto">
          <a:xfrm>
            <a:off x="3565525" y="3233738"/>
            <a:ext cx="3698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X1</a:t>
            </a:r>
          </a:p>
        </p:txBody>
      </p:sp>
      <p:sp>
        <p:nvSpPr>
          <p:cNvPr id="24600" name="Text Box 24"/>
          <p:cNvSpPr txBox="1">
            <a:spLocks noChangeArrowheads="1"/>
          </p:cNvSpPr>
          <p:nvPr/>
        </p:nvSpPr>
        <p:spPr bwMode="auto">
          <a:xfrm>
            <a:off x="5013325" y="3233738"/>
            <a:ext cx="3698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X2</a:t>
            </a:r>
          </a:p>
        </p:txBody>
      </p:sp>
      <p:pic>
        <p:nvPicPr>
          <p:cNvPr id="24601" name="Picture 25" descr="2POLE BREAKE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4038600" y="2286000"/>
            <a:ext cx="1143000" cy="469900"/>
          </a:xfrm>
          <a:prstGeom prst="rect">
            <a:avLst/>
          </a:prstGeom>
          <a:noFill/>
          <a:extLst>
            <a:ext uri="{909E8E84-426E-40DD-AFC4-6F175D3DCCD1}">
              <a14:hiddenFill xmlns:a14="http://schemas.microsoft.com/office/drawing/2010/main">
                <a:solidFill>
                  <a:srgbClr val="FFFFFF"/>
                </a:solidFill>
              </a14:hiddenFill>
            </a:ext>
          </a:extLst>
        </p:spPr>
      </p:pic>
      <p:sp>
        <p:nvSpPr>
          <p:cNvPr id="24602" name="Line 26"/>
          <p:cNvSpPr>
            <a:spLocks noChangeShapeType="1"/>
          </p:cNvSpPr>
          <p:nvPr/>
        </p:nvSpPr>
        <p:spPr bwMode="auto">
          <a:xfrm flipH="1">
            <a:off x="2133600" y="3505200"/>
            <a:ext cx="9144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03" name="Line 27"/>
          <p:cNvSpPr>
            <a:spLocks noChangeShapeType="1"/>
          </p:cNvSpPr>
          <p:nvPr/>
        </p:nvSpPr>
        <p:spPr bwMode="auto">
          <a:xfrm flipH="1">
            <a:off x="7086600" y="3505200"/>
            <a:ext cx="0" cy="22860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04" name="Line 28"/>
          <p:cNvSpPr>
            <a:spLocks noChangeShapeType="1"/>
          </p:cNvSpPr>
          <p:nvPr/>
        </p:nvSpPr>
        <p:spPr bwMode="auto">
          <a:xfrm>
            <a:off x="6858000" y="3733800"/>
            <a:ext cx="457200" cy="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05" name="Line 29"/>
          <p:cNvSpPr>
            <a:spLocks noChangeShapeType="1"/>
          </p:cNvSpPr>
          <p:nvPr/>
        </p:nvSpPr>
        <p:spPr bwMode="auto">
          <a:xfrm>
            <a:off x="6934200" y="3810000"/>
            <a:ext cx="304800" cy="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06" name="Line 30"/>
          <p:cNvSpPr>
            <a:spLocks noChangeShapeType="1"/>
          </p:cNvSpPr>
          <p:nvPr/>
        </p:nvSpPr>
        <p:spPr bwMode="auto">
          <a:xfrm>
            <a:off x="7010400" y="3886200"/>
            <a:ext cx="152400" cy="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4607" name="Picture 31"/>
          <p:cNvPicPr>
            <a:picLocks noChangeAspect="1" noChangeArrowheads="1"/>
          </p:cNvPicPr>
          <p:nvPr/>
        </p:nvPicPr>
        <p:blipFill>
          <a:blip r:embed="rId12">
            <a:grayscl/>
            <a:extLst>
              <a:ext uri="{28A0092B-C50C-407E-A947-70E740481C1C}">
                <a14:useLocalDpi xmlns:a14="http://schemas.microsoft.com/office/drawing/2010/main" val="0"/>
              </a:ext>
            </a:extLst>
          </a:blip>
          <a:stretch>
            <a:fillRect/>
          </a:stretch>
        </p:blipFill>
        <p:spPr bwMode="auto">
          <a:xfrm>
            <a:off x="5257800" y="3962400"/>
            <a:ext cx="815975"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608" name="Picture 3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5400000">
            <a:off x="6158706" y="3823494"/>
            <a:ext cx="3317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609" name="Picture 33"/>
          <p:cNvPicPr>
            <a:picLocks noChangeAspect="1" noChangeArrowheads="1"/>
          </p:cNvPicPr>
          <p:nvPr/>
        </p:nvPicPr>
        <p:blipFill>
          <a:blip r:embed="rId13">
            <a:grayscl/>
            <a:extLst>
              <a:ext uri="{28A0092B-C50C-407E-A947-70E740481C1C}">
                <a14:useLocalDpi xmlns:a14="http://schemas.microsoft.com/office/drawing/2010/main" val="0"/>
              </a:ext>
            </a:extLst>
          </a:blip>
          <a:stretch>
            <a:fillRect/>
          </a:stretch>
        </p:blipFill>
        <p:spPr bwMode="auto">
          <a:xfrm>
            <a:off x="2286000" y="3886200"/>
            <a:ext cx="609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610" name="Line 34"/>
          <p:cNvSpPr>
            <a:spLocks noChangeShapeType="1"/>
          </p:cNvSpPr>
          <p:nvPr/>
        </p:nvSpPr>
        <p:spPr bwMode="auto">
          <a:xfrm flipH="1">
            <a:off x="2133600" y="3505200"/>
            <a:ext cx="0" cy="91440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11" name="Line 35"/>
          <p:cNvSpPr>
            <a:spLocks noChangeShapeType="1"/>
          </p:cNvSpPr>
          <p:nvPr/>
        </p:nvSpPr>
        <p:spPr bwMode="auto">
          <a:xfrm flipH="1">
            <a:off x="2133600" y="4114800"/>
            <a:ext cx="1524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12" name="Line 36"/>
          <p:cNvSpPr>
            <a:spLocks noChangeShapeType="1"/>
          </p:cNvSpPr>
          <p:nvPr/>
        </p:nvSpPr>
        <p:spPr bwMode="auto">
          <a:xfrm>
            <a:off x="2819400" y="4114800"/>
            <a:ext cx="4572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4613" name="Picture 37"/>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200400" y="3810000"/>
            <a:ext cx="533400"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614" name="Line 38"/>
          <p:cNvSpPr>
            <a:spLocks noChangeShapeType="1"/>
          </p:cNvSpPr>
          <p:nvPr/>
        </p:nvSpPr>
        <p:spPr bwMode="auto">
          <a:xfrm flipH="1">
            <a:off x="3657600" y="4114800"/>
            <a:ext cx="18288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15" name="Line 39"/>
          <p:cNvSpPr>
            <a:spLocks noChangeShapeType="1"/>
          </p:cNvSpPr>
          <p:nvPr/>
        </p:nvSpPr>
        <p:spPr bwMode="auto">
          <a:xfrm flipH="1">
            <a:off x="6629400" y="3505200"/>
            <a:ext cx="0" cy="320040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16" name="Text Box 40"/>
          <p:cNvSpPr txBox="1">
            <a:spLocks noChangeArrowheads="1"/>
          </p:cNvSpPr>
          <p:nvPr/>
        </p:nvSpPr>
        <p:spPr bwMode="auto">
          <a:xfrm>
            <a:off x="2498725" y="3233738"/>
            <a:ext cx="2682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1</a:t>
            </a:r>
          </a:p>
        </p:txBody>
      </p:sp>
      <p:sp>
        <p:nvSpPr>
          <p:cNvPr id="24617" name="Text Box 41"/>
          <p:cNvSpPr txBox="1">
            <a:spLocks noChangeArrowheads="1"/>
          </p:cNvSpPr>
          <p:nvPr/>
        </p:nvSpPr>
        <p:spPr bwMode="auto">
          <a:xfrm>
            <a:off x="2133600" y="3810000"/>
            <a:ext cx="268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1</a:t>
            </a:r>
          </a:p>
        </p:txBody>
      </p:sp>
      <p:sp>
        <p:nvSpPr>
          <p:cNvPr id="24618" name="Text Box 42"/>
          <p:cNvSpPr txBox="1">
            <a:spLocks noChangeArrowheads="1"/>
          </p:cNvSpPr>
          <p:nvPr/>
        </p:nvSpPr>
        <p:spPr bwMode="auto">
          <a:xfrm>
            <a:off x="2895600" y="3810000"/>
            <a:ext cx="268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3</a:t>
            </a:r>
          </a:p>
        </p:txBody>
      </p:sp>
      <p:sp>
        <p:nvSpPr>
          <p:cNvPr id="24619" name="Text Box 43"/>
          <p:cNvSpPr txBox="1">
            <a:spLocks noChangeArrowheads="1"/>
          </p:cNvSpPr>
          <p:nvPr/>
        </p:nvSpPr>
        <p:spPr bwMode="auto">
          <a:xfrm>
            <a:off x="4479925" y="3843338"/>
            <a:ext cx="2682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4</a:t>
            </a:r>
          </a:p>
        </p:txBody>
      </p:sp>
      <p:pic>
        <p:nvPicPr>
          <p:cNvPr id="24620" name="Picture 4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124200" y="4419600"/>
            <a:ext cx="717550"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621" name="Line 45"/>
          <p:cNvSpPr>
            <a:spLocks noChangeShapeType="1"/>
          </p:cNvSpPr>
          <p:nvPr/>
        </p:nvSpPr>
        <p:spPr bwMode="auto">
          <a:xfrm flipH="1">
            <a:off x="3048000" y="4572000"/>
            <a:ext cx="3810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22" name="Line 46"/>
          <p:cNvSpPr>
            <a:spLocks noChangeShapeType="1"/>
          </p:cNvSpPr>
          <p:nvPr/>
        </p:nvSpPr>
        <p:spPr bwMode="auto">
          <a:xfrm flipH="1" flipV="1">
            <a:off x="3048000" y="4114800"/>
            <a:ext cx="0" cy="457200"/>
          </a:xfrm>
          <a:prstGeom prst="line">
            <a:avLst/>
          </a:prstGeom>
          <a:noFill/>
          <a:ln w="25400">
            <a:solidFill>
              <a:schemeClr val="tx1"/>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23" name="Line 47"/>
          <p:cNvSpPr>
            <a:spLocks noChangeShapeType="1"/>
          </p:cNvSpPr>
          <p:nvPr/>
        </p:nvSpPr>
        <p:spPr bwMode="auto">
          <a:xfrm>
            <a:off x="3505200" y="4572000"/>
            <a:ext cx="3048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24" name="Line 48"/>
          <p:cNvSpPr>
            <a:spLocks noChangeShapeType="1"/>
          </p:cNvSpPr>
          <p:nvPr/>
        </p:nvSpPr>
        <p:spPr bwMode="auto">
          <a:xfrm flipH="1" flipV="1">
            <a:off x="3810000" y="4114800"/>
            <a:ext cx="0" cy="457200"/>
          </a:xfrm>
          <a:prstGeom prst="line">
            <a:avLst/>
          </a:prstGeom>
          <a:noFill/>
          <a:ln w="25400">
            <a:solidFill>
              <a:schemeClr val="tx1"/>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25" name="Text Box 49"/>
          <p:cNvSpPr txBox="1">
            <a:spLocks noChangeArrowheads="1"/>
          </p:cNvSpPr>
          <p:nvPr/>
        </p:nvSpPr>
        <p:spPr bwMode="auto">
          <a:xfrm>
            <a:off x="3200400" y="4267200"/>
            <a:ext cx="565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b="1"/>
              <a:t>M Aux</a:t>
            </a:r>
          </a:p>
        </p:txBody>
      </p:sp>
      <p:pic>
        <p:nvPicPr>
          <p:cNvPr id="24626" name="Picture 50"/>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5334000" y="4267200"/>
            <a:ext cx="715963" cy="41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627" name="Line 51"/>
          <p:cNvSpPr>
            <a:spLocks noChangeShapeType="1"/>
          </p:cNvSpPr>
          <p:nvPr/>
        </p:nvSpPr>
        <p:spPr bwMode="auto">
          <a:xfrm flipH="1">
            <a:off x="5334000" y="4495800"/>
            <a:ext cx="2286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28" name="Line 52"/>
          <p:cNvSpPr>
            <a:spLocks noChangeShapeType="1"/>
          </p:cNvSpPr>
          <p:nvPr/>
        </p:nvSpPr>
        <p:spPr bwMode="auto">
          <a:xfrm flipH="1" flipV="1">
            <a:off x="5334000" y="4114800"/>
            <a:ext cx="0" cy="381000"/>
          </a:xfrm>
          <a:prstGeom prst="line">
            <a:avLst/>
          </a:prstGeom>
          <a:noFill/>
          <a:ln w="25400">
            <a:solidFill>
              <a:schemeClr val="tx1"/>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29" name="Line 53"/>
          <p:cNvSpPr>
            <a:spLocks noChangeShapeType="1"/>
          </p:cNvSpPr>
          <p:nvPr/>
        </p:nvSpPr>
        <p:spPr bwMode="auto">
          <a:xfrm>
            <a:off x="5791200" y="4495800"/>
            <a:ext cx="838200" cy="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30" name="Line 54"/>
          <p:cNvSpPr>
            <a:spLocks noChangeShapeType="1"/>
          </p:cNvSpPr>
          <p:nvPr/>
        </p:nvSpPr>
        <p:spPr bwMode="auto">
          <a:xfrm flipH="1">
            <a:off x="5257800" y="4800600"/>
            <a:ext cx="2286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31" name="Line 55"/>
          <p:cNvSpPr>
            <a:spLocks noChangeShapeType="1"/>
          </p:cNvSpPr>
          <p:nvPr/>
        </p:nvSpPr>
        <p:spPr bwMode="auto">
          <a:xfrm flipH="1" flipV="1">
            <a:off x="5334000" y="4419600"/>
            <a:ext cx="0" cy="7620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32" name="Line 56"/>
          <p:cNvSpPr>
            <a:spLocks noChangeShapeType="1"/>
          </p:cNvSpPr>
          <p:nvPr/>
        </p:nvSpPr>
        <p:spPr bwMode="auto">
          <a:xfrm>
            <a:off x="5791200" y="4800600"/>
            <a:ext cx="838200" cy="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4633" name="Picture 57"/>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124200" y="5334000"/>
            <a:ext cx="717550"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634" name="Line 58"/>
          <p:cNvSpPr>
            <a:spLocks noChangeShapeType="1"/>
          </p:cNvSpPr>
          <p:nvPr/>
        </p:nvSpPr>
        <p:spPr bwMode="auto">
          <a:xfrm flipH="1">
            <a:off x="2133600" y="5486400"/>
            <a:ext cx="12954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4635" name="Picture 59"/>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5334000" y="5257800"/>
            <a:ext cx="609600"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636" name="Line 60"/>
          <p:cNvSpPr>
            <a:spLocks noChangeShapeType="1"/>
          </p:cNvSpPr>
          <p:nvPr/>
        </p:nvSpPr>
        <p:spPr bwMode="auto">
          <a:xfrm>
            <a:off x="3505200" y="5486400"/>
            <a:ext cx="20574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37" name="Line 61"/>
          <p:cNvSpPr>
            <a:spLocks noChangeShapeType="1"/>
          </p:cNvSpPr>
          <p:nvPr/>
        </p:nvSpPr>
        <p:spPr bwMode="auto">
          <a:xfrm>
            <a:off x="5791200" y="5486400"/>
            <a:ext cx="838200" cy="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38" name="Text Box 62"/>
          <p:cNvSpPr txBox="1">
            <a:spLocks noChangeArrowheads="1"/>
          </p:cNvSpPr>
          <p:nvPr/>
        </p:nvSpPr>
        <p:spPr bwMode="auto">
          <a:xfrm>
            <a:off x="3276600" y="5130800"/>
            <a:ext cx="438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b="1"/>
              <a:t>CR1</a:t>
            </a:r>
          </a:p>
        </p:txBody>
      </p:sp>
      <p:sp>
        <p:nvSpPr>
          <p:cNvPr id="24639" name="Text Box 63"/>
          <p:cNvSpPr txBox="1">
            <a:spLocks noChangeArrowheads="1"/>
          </p:cNvSpPr>
          <p:nvPr/>
        </p:nvSpPr>
        <p:spPr bwMode="auto">
          <a:xfrm>
            <a:off x="2133600" y="5181600"/>
            <a:ext cx="3524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1a</a:t>
            </a:r>
          </a:p>
        </p:txBody>
      </p:sp>
      <p:sp>
        <p:nvSpPr>
          <p:cNvPr id="24640" name="Text Box 64"/>
          <p:cNvSpPr txBox="1">
            <a:spLocks noChangeArrowheads="1"/>
          </p:cNvSpPr>
          <p:nvPr/>
        </p:nvSpPr>
        <p:spPr bwMode="auto">
          <a:xfrm>
            <a:off x="1660525" y="3386138"/>
            <a:ext cx="2682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1</a:t>
            </a:r>
          </a:p>
        </p:txBody>
      </p:sp>
      <p:sp>
        <p:nvSpPr>
          <p:cNvPr id="24641" name="Text Box 65"/>
          <p:cNvSpPr txBox="1">
            <a:spLocks noChangeArrowheads="1"/>
          </p:cNvSpPr>
          <p:nvPr/>
        </p:nvSpPr>
        <p:spPr bwMode="auto">
          <a:xfrm>
            <a:off x="1676400" y="3962400"/>
            <a:ext cx="268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2</a:t>
            </a:r>
          </a:p>
        </p:txBody>
      </p:sp>
      <p:sp>
        <p:nvSpPr>
          <p:cNvPr id="24642" name="Text Box 66"/>
          <p:cNvSpPr txBox="1">
            <a:spLocks noChangeArrowheads="1"/>
          </p:cNvSpPr>
          <p:nvPr/>
        </p:nvSpPr>
        <p:spPr bwMode="auto">
          <a:xfrm>
            <a:off x="1676400" y="4724400"/>
            <a:ext cx="268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3</a:t>
            </a:r>
          </a:p>
        </p:txBody>
      </p:sp>
      <p:sp>
        <p:nvSpPr>
          <p:cNvPr id="24643" name="Text Box 67"/>
          <p:cNvSpPr txBox="1">
            <a:spLocks noChangeArrowheads="1"/>
          </p:cNvSpPr>
          <p:nvPr/>
        </p:nvSpPr>
        <p:spPr bwMode="auto">
          <a:xfrm>
            <a:off x="1676400" y="5410200"/>
            <a:ext cx="268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4</a:t>
            </a:r>
          </a:p>
        </p:txBody>
      </p:sp>
      <p:sp>
        <p:nvSpPr>
          <p:cNvPr id="24644" name="Text Box 68"/>
          <p:cNvSpPr txBox="1">
            <a:spLocks noChangeArrowheads="1"/>
          </p:cNvSpPr>
          <p:nvPr/>
        </p:nvSpPr>
        <p:spPr bwMode="auto">
          <a:xfrm>
            <a:off x="6705600" y="4572000"/>
            <a:ext cx="4873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CR1</a:t>
            </a:r>
          </a:p>
        </p:txBody>
      </p:sp>
      <p:sp>
        <p:nvSpPr>
          <p:cNvPr id="24645" name="Text Box 69"/>
          <p:cNvSpPr txBox="1">
            <a:spLocks noChangeArrowheads="1"/>
          </p:cNvSpPr>
          <p:nvPr/>
        </p:nvSpPr>
        <p:spPr bwMode="auto">
          <a:xfrm>
            <a:off x="5791200" y="5181600"/>
            <a:ext cx="6937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U SOL.</a:t>
            </a:r>
          </a:p>
        </p:txBody>
      </p:sp>
      <p:sp>
        <p:nvSpPr>
          <p:cNvPr id="24646" name="Text Box 70"/>
          <p:cNvSpPr txBox="1">
            <a:spLocks noChangeArrowheads="1"/>
          </p:cNvSpPr>
          <p:nvPr/>
        </p:nvSpPr>
        <p:spPr bwMode="auto">
          <a:xfrm>
            <a:off x="5943600" y="4267200"/>
            <a:ext cx="5127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RUN</a:t>
            </a:r>
          </a:p>
        </p:txBody>
      </p:sp>
      <p:sp>
        <p:nvSpPr>
          <p:cNvPr id="24647" name="Text Box 71"/>
          <p:cNvSpPr txBox="1">
            <a:spLocks noChangeArrowheads="1"/>
          </p:cNvSpPr>
          <p:nvPr/>
        </p:nvSpPr>
        <p:spPr bwMode="auto">
          <a:xfrm>
            <a:off x="6096000" y="3733800"/>
            <a:ext cx="3968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OL</a:t>
            </a:r>
          </a:p>
        </p:txBody>
      </p:sp>
      <p:sp>
        <p:nvSpPr>
          <p:cNvPr id="24648" name="Text Box 72"/>
          <p:cNvSpPr txBox="1">
            <a:spLocks noChangeArrowheads="1"/>
          </p:cNvSpPr>
          <p:nvPr/>
        </p:nvSpPr>
        <p:spPr bwMode="auto">
          <a:xfrm>
            <a:off x="2574925" y="338138"/>
            <a:ext cx="487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CB1</a:t>
            </a:r>
          </a:p>
          <a:p>
            <a:r>
              <a:rPr lang="en-US" sz="1200" b="1"/>
              <a:t>30A</a:t>
            </a:r>
          </a:p>
        </p:txBody>
      </p:sp>
      <p:sp>
        <p:nvSpPr>
          <p:cNvPr id="24649" name="Text Box 73"/>
          <p:cNvSpPr txBox="1">
            <a:spLocks noChangeArrowheads="1"/>
          </p:cNvSpPr>
          <p:nvPr/>
        </p:nvSpPr>
        <p:spPr bwMode="auto">
          <a:xfrm>
            <a:off x="5165725" y="2395538"/>
            <a:ext cx="487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CB2</a:t>
            </a:r>
          </a:p>
          <a:p>
            <a:r>
              <a:rPr lang="en-US" sz="1200" b="1"/>
              <a:t>10A</a:t>
            </a:r>
          </a:p>
        </p:txBody>
      </p:sp>
      <p:sp>
        <p:nvSpPr>
          <p:cNvPr id="24650" name="Text Box 74"/>
          <p:cNvSpPr txBox="1">
            <a:spLocks noChangeArrowheads="1"/>
          </p:cNvSpPr>
          <p:nvPr/>
        </p:nvSpPr>
        <p:spPr bwMode="auto">
          <a:xfrm>
            <a:off x="2971800" y="2971800"/>
            <a:ext cx="487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CB3</a:t>
            </a:r>
          </a:p>
          <a:p>
            <a:r>
              <a:rPr lang="en-US" sz="1200" b="1"/>
              <a:t>10A</a:t>
            </a:r>
          </a:p>
        </p:txBody>
      </p:sp>
      <p:pic>
        <p:nvPicPr>
          <p:cNvPr id="24651" name="Picture 75"/>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1295400" y="152400"/>
            <a:ext cx="630238" cy="1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652" name="Text Box 76"/>
          <p:cNvSpPr txBox="1">
            <a:spLocks noChangeArrowheads="1"/>
          </p:cNvSpPr>
          <p:nvPr/>
        </p:nvSpPr>
        <p:spPr bwMode="auto">
          <a:xfrm>
            <a:off x="4191000" y="3352800"/>
            <a:ext cx="598488"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120 VAC</a:t>
            </a:r>
          </a:p>
        </p:txBody>
      </p:sp>
      <p:sp>
        <p:nvSpPr>
          <p:cNvPr id="24653" name="Line 77"/>
          <p:cNvSpPr>
            <a:spLocks noChangeShapeType="1"/>
          </p:cNvSpPr>
          <p:nvPr/>
        </p:nvSpPr>
        <p:spPr bwMode="auto">
          <a:xfrm>
            <a:off x="4724400" y="3429000"/>
            <a:ext cx="76200" cy="0"/>
          </a:xfrm>
          <a:prstGeom prst="line">
            <a:avLst/>
          </a:prstGeom>
          <a:noFill/>
          <a:ln w="254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54" name="Line 78"/>
          <p:cNvSpPr>
            <a:spLocks noChangeShapeType="1"/>
          </p:cNvSpPr>
          <p:nvPr/>
        </p:nvSpPr>
        <p:spPr bwMode="auto">
          <a:xfrm flipH="1">
            <a:off x="4191000" y="3429000"/>
            <a:ext cx="76200" cy="0"/>
          </a:xfrm>
          <a:prstGeom prst="line">
            <a:avLst/>
          </a:prstGeom>
          <a:noFill/>
          <a:ln w="254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55" name="Text Box 79"/>
          <p:cNvSpPr txBox="1">
            <a:spLocks noChangeArrowheads="1"/>
          </p:cNvSpPr>
          <p:nvPr/>
        </p:nvSpPr>
        <p:spPr bwMode="auto">
          <a:xfrm>
            <a:off x="4191000" y="2743200"/>
            <a:ext cx="598488"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480 VAC</a:t>
            </a:r>
          </a:p>
        </p:txBody>
      </p:sp>
      <p:sp>
        <p:nvSpPr>
          <p:cNvPr id="24656" name="Text Box 80"/>
          <p:cNvSpPr txBox="1">
            <a:spLocks noChangeArrowheads="1"/>
          </p:cNvSpPr>
          <p:nvPr/>
        </p:nvSpPr>
        <p:spPr bwMode="auto">
          <a:xfrm>
            <a:off x="1219200" y="342900"/>
            <a:ext cx="8001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480 VAC</a:t>
            </a:r>
          </a:p>
        </p:txBody>
      </p:sp>
      <p:sp>
        <p:nvSpPr>
          <p:cNvPr id="24657" name="Line 81"/>
          <p:cNvSpPr>
            <a:spLocks noChangeShapeType="1"/>
          </p:cNvSpPr>
          <p:nvPr/>
        </p:nvSpPr>
        <p:spPr bwMode="auto">
          <a:xfrm>
            <a:off x="4724400" y="2819400"/>
            <a:ext cx="76200" cy="0"/>
          </a:xfrm>
          <a:prstGeom prst="line">
            <a:avLst/>
          </a:prstGeom>
          <a:noFill/>
          <a:ln w="254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58" name="Line 82"/>
          <p:cNvSpPr>
            <a:spLocks noChangeShapeType="1"/>
          </p:cNvSpPr>
          <p:nvPr/>
        </p:nvSpPr>
        <p:spPr bwMode="auto">
          <a:xfrm flipH="1">
            <a:off x="4191000" y="2819400"/>
            <a:ext cx="76200" cy="0"/>
          </a:xfrm>
          <a:prstGeom prst="line">
            <a:avLst/>
          </a:prstGeom>
          <a:noFill/>
          <a:ln w="254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59" name="Text Box 83"/>
          <p:cNvSpPr txBox="1">
            <a:spLocks noChangeArrowheads="1"/>
          </p:cNvSpPr>
          <p:nvPr/>
        </p:nvSpPr>
        <p:spPr bwMode="auto">
          <a:xfrm>
            <a:off x="3124200" y="4572000"/>
            <a:ext cx="3651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(13)</a:t>
            </a:r>
          </a:p>
        </p:txBody>
      </p:sp>
      <p:sp>
        <p:nvSpPr>
          <p:cNvPr id="24660" name="Text Box 84"/>
          <p:cNvSpPr txBox="1">
            <a:spLocks noChangeArrowheads="1"/>
          </p:cNvSpPr>
          <p:nvPr/>
        </p:nvSpPr>
        <p:spPr bwMode="auto">
          <a:xfrm>
            <a:off x="3505200" y="4572000"/>
            <a:ext cx="3651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(14)</a:t>
            </a:r>
          </a:p>
        </p:txBody>
      </p:sp>
      <p:sp>
        <p:nvSpPr>
          <p:cNvPr id="24661" name="Text Box 85"/>
          <p:cNvSpPr txBox="1">
            <a:spLocks noChangeArrowheads="1"/>
          </p:cNvSpPr>
          <p:nvPr/>
        </p:nvSpPr>
        <p:spPr bwMode="auto">
          <a:xfrm>
            <a:off x="3048000" y="5486400"/>
            <a:ext cx="3651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(11)</a:t>
            </a:r>
          </a:p>
        </p:txBody>
      </p:sp>
      <p:sp>
        <p:nvSpPr>
          <p:cNvPr id="24662" name="Text Box 86"/>
          <p:cNvSpPr txBox="1">
            <a:spLocks noChangeArrowheads="1"/>
          </p:cNvSpPr>
          <p:nvPr/>
        </p:nvSpPr>
        <p:spPr bwMode="auto">
          <a:xfrm>
            <a:off x="3505200" y="5486400"/>
            <a:ext cx="3651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(14)</a:t>
            </a:r>
          </a:p>
        </p:txBody>
      </p:sp>
      <p:sp>
        <p:nvSpPr>
          <p:cNvPr id="24663" name="Text Box 87"/>
          <p:cNvSpPr txBox="1">
            <a:spLocks noChangeArrowheads="1"/>
          </p:cNvSpPr>
          <p:nvPr/>
        </p:nvSpPr>
        <p:spPr bwMode="auto">
          <a:xfrm>
            <a:off x="5257800" y="4114800"/>
            <a:ext cx="3810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(A1)</a:t>
            </a:r>
          </a:p>
        </p:txBody>
      </p:sp>
      <p:sp>
        <p:nvSpPr>
          <p:cNvPr id="24664" name="Text Box 88"/>
          <p:cNvSpPr txBox="1">
            <a:spLocks noChangeArrowheads="1"/>
          </p:cNvSpPr>
          <p:nvPr/>
        </p:nvSpPr>
        <p:spPr bwMode="auto">
          <a:xfrm>
            <a:off x="5715000" y="4114800"/>
            <a:ext cx="3810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(A2)</a:t>
            </a:r>
          </a:p>
        </p:txBody>
      </p:sp>
      <p:sp>
        <p:nvSpPr>
          <p:cNvPr id="24665" name="Text Box 89"/>
          <p:cNvSpPr txBox="1">
            <a:spLocks noChangeArrowheads="1"/>
          </p:cNvSpPr>
          <p:nvPr/>
        </p:nvSpPr>
        <p:spPr bwMode="auto">
          <a:xfrm>
            <a:off x="5257800" y="4876800"/>
            <a:ext cx="3810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(A1)</a:t>
            </a:r>
          </a:p>
        </p:txBody>
      </p:sp>
      <p:sp>
        <p:nvSpPr>
          <p:cNvPr id="24666" name="Text Box 90"/>
          <p:cNvSpPr txBox="1">
            <a:spLocks noChangeArrowheads="1"/>
          </p:cNvSpPr>
          <p:nvPr/>
        </p:nvSpPr>
        <p:spPr bwMode="auto">
          <a:xfrm>
            <a:off x="5638800" y="4876800"/>
            <a:ext cx="3810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(A2)</a:t>
            </a:r>
          </a:p>
        </p:txBody>
      </p:sp>
      <p:sp>
        <p:nvSpPr>
          <p:cNvPr id="24667" name="Text Box 91"/>
          <p:cNvSpPr txBox="1">
            <a:spLocks noChangeArrowheads="1"/>
          </p:cNvSpPr>
          <p:nvPr/>
        </p:nvSpPr>
        <p:spPr bwMode="auto">
          <a:xfrm>
            <a:off x="6324600" y="4114800"/>
            <a:ext cx="3651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(95)</a:t>
            </a:r>
          </a:p>
        </p:txBody>
      </p:sp>
      <p:sp>
        <p:nvSpPr>
          <p:cNvPr id="24668" name="Text Box 92"/>
          <p:cNvSpPr txBox="1">
            <a:spLocks noChangeArrowheads="1"/>
          </p:cNvSpPr>
          <p:nvPr/>
        </p:nvSpPr>
        <p:spPr bwMode="auto">
          <a:xfrm>
            <a:off x="5943600" y="4114800"/>
            <a:ext cx="3651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(96)</a:t>
            </a:r>
          </a:p>
        </p:txBody>
      </p:sp>
      <p:sp>
        <p:nvSpPr>
          <p:cNvPr id="24669" name="Text Box 93"/>
          <p:cNvSpPr txBox="1">
            <a:spLocks noChangeArrowheads="1"/>
          </p:cNvSpPr>
          <p:nvPr/>
        </p:nvSpPr>
        <p:spPr bwMode="auto">
          <a:xfrm>
            <a:off x="2362200" y="3683000"/>
            <a:ext cx="4794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PB1</a:t>
            </a:r>
          </a:p>
        </p:txBody>
      </p:sp>
      <p:sp>
        <p:nvSpPr>
          <p:cNvPr id="24670" name="Text Box 94"/>
          <p:cNvSpPr txBox="1">
            <a:spLocks noChangeArrowheads="1"/>
          </p:cNvSpPr>
          <p:nvPr/>
        </p:nvSpPr>
        <p:spPr bwMode="auto">
          <a:xfrm>
            <a:off x="3276600" y="3657600"/>
            <a:ext cx="4794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PB2</a:t>
            </a:r>
          </a:p>
        </p:txBody>
      </p:sp>
      <p:sp>
        <p:nvSpPr>
          <p:cNvPr id="24671" name="Text Box 95"/>
          <p:cNvSpPr txBox="1">
            <a:spLocks noChangeArrowheads="1"/>
          </p:cNvSpPr>
          <p:nvPr/>
        </p:nvSpPr>
        <p:spPr bwMode="auto">
          <a:xfrm>
            <a:off x="4724400" y="2971800"/>
            <a:ext cx="4889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XFR</a:t>
            </a:r>
          </a:p>
        </p:txBody>
      </p:sp>
      <p:sp>
        <p:nvSpPr>
          <p:cNvPr id="24672" name="Text Box 96"/>
          <p:cNvSpPr txBox="1">
            <a:spLocks noChangeArrowheads="1"/>
          </p:cNvSpPr>
          <p:nvPr/>
        </p:nvSpPr>
        <p:spPr bwMode="auto">
          <a:xfrm>
            <a:off x="6858000" y="3886200"/>
            <a:ext cx="40957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GRD</a:t>
            </a:r>
          </a:p>
        </p:txBody>
      </p:sp>
      <p:sp>
        <p:nvSpPr>
          <p:cNvPr id="24673" name="Text Box 97"/>
          <p:cNvSpPr txBox="1">
            <a:spLocks noChangeArrowheads="1"/>
          </p:cNvSpPr>
          <p:nvPr/>
        </p:nvSpPr>
        <p:spPr bwMode="auto">
          <a:xfrm>
            <a:off x="2133600" y="4114800"/>
            <a:ext cx="30797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a:t>
            </a:r>
          </a:p>
        </p:txBody>
      </p:sp>
      <p:sp>
        <p:nvSpPr>
          <p:cNvPr id="24674" name="Text Box 98"/>
          <p:cNvSpPr txBox="1">
            <a:spLocks noChangeArrowheads="1"/>
          </p:cNvSpPr>
          <p:nvPr/>
        </p:nvSpPr>
        <p:spPr bwMode="auto">
          <a:xfrm>
            <a:off x="2667000" y="4114800"/>
            <a:ext cx="30797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(2)</a:t>
            </a:r>
          </a:p>
        </p:txBody>
      </p:sp>
      <p:sp>
        <p:nvSpPr>
          <p:cNvPr id="24675" name="Text Box 99"/>
          <p:cNvSpPr txBox="1">
            <a:spLocks noChangeArrowheads="1"/>
          </p:cNvSpPr>
          <p:nvPr/>
        </p:nvSpPr>
        <p:spPr bwMode="auto">
          <a:xfrm>
            <a:off x="3048000" y="4114800"/>
            <a:ext cx="30797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(3)</a:t>
            </a:r>
          </a:p>
        </p:txBody>
      </p:sp>
      <p:sp>
        <p:nvSpPr>
          <p:cNvPr id="24676" name="Text Box 100"/>
          <p:cNvSpPr txBox="1">
            <a:spLocks noChangeArrowheads="1"/>
          </p:cNvSpPr>
          <p:nvPr/>
        </p:nvSpPr>
        <p:spPr bwMode="auto">
          <a:xfrm>
            <a:off x="3505200" y="4114800"/>
            <a:ext cx="30797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(4)</a:t>
            </a:r>
          </a:p>
        </p:txBody>
      </p:sp>
      <p:sp>
        <p:nvSpPr>
          <p:cNvPr id="24677" name="Text Box 101"/>
          <p:cNvSpPr txBox="1">
            <a:spLocks noChangeArrowheads="1"/>
          </p:cNvSpPr>
          <p:nvPr/>
        </p:nvSpPr>
        <p:spPr bwMode="auto">
          <a:xfrm>
            <a:off x="2362200" y="3581400"/>
            <a:ext cx="5397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E-Stop </a:t>
            </a:r>
          </a:p>
        </p:txBody>
      </p:sp>
      <p:sp>
        <p:nvSpPr>
          <p:cNvPr id="24678" name="Text Box 102"/>
          <p:cNvSpPr txBox="1">
            <a:spLocks noChangeArrowheads="1"/>
          </p:cNvSpPr>
          <p:nvPr/>
        </p:nvSpPr>
        <p:spPr bwMode="auto">
          <a:xfrm>
            <a:off x="3276600" y="3581400"/>
            <a:ext cx="4159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Start</a:t>
            </a:r>
          </a:p>
        </p:txBody>
      </p:sp>
      <p:sp>
        <p:nvSpPr>
          <p:cNvPr id="24679" name="Rectangle 103"/>
          <p:cNvSpPr>
            <a:spLocks noChangeArrowheads="1"/>
          </p:cNvSpPr>
          <p:nvPr/>
        </p:nvSpPr>
        <p:spPr bwMode="auto">
          <a:xfrm>
            <a:off x="6934200" y="685800"/>
            <a:ext cx="381000" cy="381000"/>
          </a:xfrm>
          <a:prstGeom prst="rect">
            <a:avLst/>
          </a:prstGeom>
          <a:solidFill>
            <a:schemeClr val="bg1"/>
          </a:soli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80" name="Rectangle 104"/>
          <p:cNvSpPr>
            <a:spLocks noChangeArrowheads="1"/>
          </p:cNvSpPr>
          <p:nvPr/>
        </p:nvSpPr>
        <p:spPr bwMode="auto">
          <a:xfrm>
            <a:off x="6934200" y="1143000"/>
            <a:ext cx="381000" cy="381000"/>
          </a:xfrm>
          <a:prstGeom prst="rect">
            <a:avLst/>
          </a:prstGeom>
          <a:solidFill>
            <a:schemeClr val="bg1"/>
          </a:soli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81" name="Rectangle 105"/>
          <p:cNvSpPr>
            <a:spLocks noChangeArrowheads="1"/>
          </p:cNvSpPr>
          <p:nvPr/>
        </p:nvSpPr>
        <p:spPr bwMode="auto">
          <a:xfrm>
            <a:off x="6934200" y="1676400"/>
            <a:ext cx="304800" cy="304800"/>
          </a:xfrm>
          <a:prstGeom prst="rect">
            <a:avLst/>
          </a:prstGeom>
          <a:solidFill>
            <a:schemeClr val="bg1"/>
          </a:soli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4682" name="Picture 106"/>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5400000">
            <a:off x="3581400" y="5715000"/>
            <a:ext cx="304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683" name="Picture 107"/>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4038600" y="4495800"/>
            <a:ext cx="533400"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684" name="Line 108"/>
          <p:cNvSpPr>
            <a:spLocks noChangeShapeType="1"/>
          </p:cNvSpPr>
          <p:nvPr/>
        </p:nvSpPr>
        <p:spPr bwMode="auto">
          <a:xfrm>
            <a:off x="4495800" y="4800600"/>
            <a:ext cx="457200" cy="0"/>
          </a:xfrm>
          <a:prstGeom prst="line">
            <a:avLst/>
          </a:prstGeom>
          <a:noFill/>
          <a:ln w="381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85" name="Line 109"/>
          <p:cNvSpPr>
            <a:spLocks noChangeShapeType="1"/>
          </p:cNvSpPr>
          <p:nvPr/>
        </p:nvSpPr>
        <p:spPr bwMode="auto">
          <a:xfrm flipH="1">
            <a:off x="2895600" y="4800600"/>
            <a:ext cx="1143000" cy="0"/>
          </a:xfrm>
          <a:prstGeom prst="line">
            <a:avLst/>
          </a:prstGeom>
          <a:noFill/>
          <a:ln w="381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86" name="Text Box 110"/>
          <p:cNvSpPr txBox="1">
            <a:spLocks noChangeArrowheads="1"/>
          </p:cNvSpPr>
          <p:nvPr/>
        </p:nvSpPr>
        <p:spPr bwMode="auto">
          <a:xfrm>
            <a:off x="2133600" y="4572000"/>
            <a:ext cx="3524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1a</a:t>
            </a:r>
          </a:p>
        </p:txBody>
      </p:sp>
      <p:sp>
        <p:nvSpPr>
          <p:cNvPr id="24687" name="Text Box 111"/>
          <p:cNvSpPr txBox="1">
            <a:spLocks noChangeArrowheads="1"/>
          </p:cNvSpPr>
          <p:nvPr/>
        </p:nvSpPr>
        <p:spPr bwMode="auto">
          <a:xfrm>
            <a:off x="4495800" y="4495800"/>
            <a:ext cx="268288" cy="27463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200" b="1"/>
              <a:t>6</a:t>
            </a:r>
          </a:p>
        </p:txBody>
      </p:sp>
      <p:sp>
        <p:nvSpPr>
          <p:cNvPr id="24688" name="Text Box 112"/>
          <p:cNvSpPr txBox="1">
            <a:spLocks noChangeArrowheads="1"/>
          </p:cNvSpPr>
          <p:nvPr/>
        </p:nvSpPr>
        <p:spPr bwMode="auto">
          <a:xfrm>
            <a:off x="5257800" y="4572000"/>
            <a:ext cx="268288" cy="27463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7</a:t>
            </a:r>
          </a:p>
        </p:txBody>
      </p:sp>
      <p:sp>
        <p:nvSpPr>
          <p:cNvPr id="24689" name="Text Box 113"/>
          <p:cNvSpPr txBox="1">
            <a:spLocks noChangeArrowheads="1"/>
          </p:cNvSpPr>
          <p:nvPr/>
        </p:nvSpPr>
        <p:spPr bwMode="auto">
          <a:xfrm>
            <a:off x="3886200" y="4800600"/>
            <a:ext cx="30797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(3)</a:t>
            </a:r>
          </a:p>
        </p:txBody>
      </p:sp>
      <p:sp>
        <p:nvSpPr>
          <p:cNvPr id="24690" name="Text Box 114"/>
          <p:cNvSpPr txBox="1">
            <a:spLocks noChangeArrowheads="1"/>
          </p:cNvSpPr>
          <p:nvPr/>
        </p:nvSpPr>
        <p:spPr bwMode="auto">
          <a:xfrm>
            <a:off x="4343400" y="4800600"/>
            <a:ext cx="30797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(4)</a:t>
            </a:r>
          </a:p>
        </p:txBody>
      </p:sp>
      <p:pic>
        <p:nvPicPr>
          <p:cNvPr id="24691" name="Picture 115"/>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2514600" y="5715000"/>
            <a:ext cx="533400"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692" name="Line 116"/>
          <p:cNvSpPr>
            <a:spLocks noChangeShapeType="1"/>
          </p:cNvSpPr>
          <p:nvPr/>
        </p:nvSpPr>
        <p:spPr bwMode="auto">
          <a:xfrm>
            <a:off x="2133600" y="6019800"/>
            <a:ext cx="381000" cy="0"/>
          </a:xfrm>
          <a:prstGeom prst="line">
            <a:avLst/>
          </a:prstGeom>
          <a:noFill/>
          <a:ln w="381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4693" name="Picture 117"/>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029200" y="5867400"/>
            <a:ext cx="487363" cy="309563"/>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694" name="Text Box 118"/>
          <p:cNvSpPr txBox="1">
            <a:spLocks noChangeArrowheads="1"/>
          </p:cNvSpPr>
          <p:nvPr/>
        </p:nvSpPr>
        <p:spPr bwMode="auto">
          <a:xfrm>
            <a:off x="4876800" y="4419600"/>
            <a:ext cx="463550" cy="27463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LS1</a:t>
            </a:r>
          </a:p>
        </p:txBody>
      </p:sp>
      <p:sp>
        <p:nvSpPr>
          <p:cNvPr id="24695" name="Text Box 119"/>
          <p:cNvSpPr txBox="1">
            <a:spLocks noChangeArrowheads="1"/>
          </p:cNvSpPr>
          <p:nvPr/>
        </p:nvSpPr>
        <p:spPr bwMode="auto">
          <a:xfrm>
            <a:off x="2514600" y="5562600"/>
            <a:ext cx="479425" cy="27463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PB4</a:t>
            </a:r>
          </a:p>
        </p:txBody>
      </p:sp>
      <p:sp>
        <p:nvSpPr>
          <p:cNvPr id="24696" name="Text Box 120"/>
          <p:cNvSpPr txBox="1">
            <a:spLocks noChangeArrowheads="1"/>
          </p:cNvSpPr>
          <p:nvPr/>
        </p:nvSpPr>
        <p:spPr bwMode="auto">
          <a:xfrm>
            <a:off x="2514600" y="5486400"/>
            <a:ext cx="488950" cy="214313"/>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Down </a:t>
            </a:r>
          </a:p>
        </p:txBody>
      </p:sp>
      <p:sp>
        <p:nvSpPr>
          <p:cNvPr id="24697" name="Line 121"/>
          <p:cNvSpPr>
            <a:spLocks noChangeShapeType="1"/>
          </p:cNvSpPr>
          <p:nvPr/>
        </p:nvSpPr>
        <p:spPr bwMode="auto">
          <a:xfrm>
            <a:off x="2971800" y="6019800"/>
            <a:ext cx="685800" cy="0"/>
          </a:xfrm>
          <a:prstGeom prst="line">
            <a:avLst/>
          </a:prstGeom>
          <a:noFill/>
          <a:ln w="381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98" name="Line 122"/>
          <p:cNvSpPr>
            <a:spLocks noChangeShapeType="1"/>
          </p:cNvSpPr>
          <p:nvPr/>
        </p:nvSpPr>
        <p:spPr bwMode="auto">
          <a:xfrm flipH="1" flipV="1">
            <a:off x="4648200" y="4800600"/>
            <a:ext cx="0" cy="152400"/>
          </a:xfrm>
          <a:prstGeom prst="line">
            <a:avLst/>
          </a:prstGeom>
          <a:noFill/>
          <a:ln w="38100">
            <a:solidFill>
              <a:schemeClr val="tx1"/>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699" name="Line 123"/>
          <p:cNvSpPr>
            <a:spLocks noChangeShapeType="1"/>
          </p:cNvSpPr>
          <p:nvPr/>
        </p:nvSpPr>
        <p:spPr bwMode="auto">
          <a:xfrm flipH="1">
            <a:off x="4648200" y="4953000"/>
            <a:ext cx="0" cy="228600"/>
          </a:xfrm>
          <a:prstGeom prst="line">
            <a:avLst/>
          </a:prstGeom>
          <a:noFill/>
          <a:ln w="381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700" name="Line 124"/>
          <p:cNvSpPr>
            <a:spLocks noChangeShapeType="1"/>
          </p:cNvSpPr>
          <p:nvPr/>
        </p:nvSpPr>
        <p:spPr bwMode="auto">
          <a:xfrm flipH="1">
            <a:off x="4343400" y="5181600"/>
            <a:ext cx="304800" cy="0"/>
          </a:xfrm>
          <a:prstGeom prst="line">
            <a:avLst/>
          </a:prstGeom>
          <a:noFill/>
          <a:ln w="381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701" name="Line 125"/>
          <p:cNvSpPr>
            <a:spLocks noChangeShapeType="1"/>
          </p:cNvSpPr>
          <p:nvPr/>
        </p:nvSpPr>
        <p:spPr bwMode="auto">
          <a:xfrm flipH="1">
            <a:off x="3886200" y="5181600"/>
            <a:ext cx="381000" cy="0"/>
          </a:xfrm>
          <a:prstGeom prst="line">
            <a:avLst/>
          </a:prstGeom>
          <a:noFill/>
          <a:ln w="381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702" name="Line 126"/>
          <p:cNvSpPr>
            <a:spLocks noChangeShapeType="1"/>
          </p:cNvSpPr>
          <p:nvPr/>
        </p:nvSpPr>
        <p:spPr bwMode="auto">
          <a:xfrm flipH="1" flipV="1">
            <a:off x="3886200" y="4800600"/>
            <a:ext cx="0" cy="381000"/>
          </a:xfrm>
          <a:prstGeom prst="line">
            <a:avLst/>
          </a:prstGeom>
          <a:noFill/>
          <a:ln w="38100">
            <a:solidFill>
              <a:schemeClr val="tx1"/>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703" name="Text Box 127"/>
          <p:cNvSpPr txBox="1">
            <a:spLocks noChangeArrowheads="1"/>
          </p:cNvSpPr>
          <p:nvPr/>
        </p:nvSpPr>
        <p:spPr bwMode="auto">
          <a:xfrm>
            <a:off x="4038600" y="4876800"/>
            <a:ext cx="438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b="1"/>
              <a:t>CR1</a:t>
            </a:r>
          </a:p>
        </p:txBody>
      </p:sp>
      <p:sp>
        <p:nvSpPr>
          <p:cNvPr id="24704" name="Oval 128"/>
          <p:cNvSpPr>
            <a:spLocks noChangeArrowheads="1"/>
          </p:cNvSpPr>
          <p:nvPr/>
        </p:nvSpPr>
        <p:spPr bwMode="auto">
          <a:xfrm>
            <a:off x="5867400" y="5867400"/>
            <a:ext cx="304800" cy="304800"/>
          </a:xfrm>
          <a:prstGeom prst="ellipse">
            <a:avLst/>
          </a:prstGeom>
          <a:noFill/>
          <a:ln w="9525" algn="ctr">
            <a:solidFill>
              <a:srgbClr val="333333"/>
            </a:solidFill>
            <a:round/>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705" name="Text Box 129"/>
          <p:cNvSpPr txBox="1">
            <a:spLocks noChangeArrowheads="1"/>
          </p:cNvSpPr>
          <p:nvPr/>
        </p:nvSpPr>
        <p:spPr bwMode="auto">
          <a:xfrm>
            <a:off x="5791200" y="5867400"/>
            <a:ext cx="438150" cy="244475"/>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b="1"/>
              <a:t>CR2</a:t>
            </a:r>
          </a:p>
        </p:txBody>
      </p:sp>
      <p:sp>
        <p:nvSpPr>
          <p:cNvPr id="24706" name="Line 130"/>
          <p:cNvSpPr>
            <a:spLocks noChangeShapeType="1"/>
          </p:cNvSpPr>
          <p:nvPr/>
        </p:nvSpPr>
        <p:spPr bwMode="auto">
          <a:xfrm>
            <a:off x="5410200" y="6019800"/>
            <a:ext cx="457200" cy="0"/>
          </a:xfrm>
          <a:prstGeom prst="line">
            <a:avLst/>
          </a:prstGeom>
          <a:noFill/>
          <a:ln w="381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707" name="Line 131"/>
          <p:cNvSpPr>
            <a:spLocks noChangeShapeType="1"/>
          </p:cNvSpPr>
          <p:nvPr/>
        </p:nvSpPr>
        <p:spPr bwMode="auto">
          <a:xfrm>
            <a:off x="6172200" y="6019800"/>
            <a:ext cx="457200" cy="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4708" name="Picture 132"/>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5410200" y="6438900"/>
            <a:ext cx="685800" cy="47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709" name="Line 133"/>
          <p:cNvSpPr>
            <a:spLocks noChangeShapeType="1"/>
          </p:cNvSpPr>
          <p:nvPr/>
        </p:nvSpPr>
        <p:spPr bwMode="auto">
          <a:xfrm>
            <a:off x="6019800" y="6705600"/>
            <a:ext cx="609600" cy="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4710" name="Picture 13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438400" y="6096000"/>
            <a:ext cx="68580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711" name="Picture 13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962400" y="6526213"/>
            <a:ext cx="717550" cy="33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712" name="Line 136"/>
          <p:cNvSpPr>
            <a:spLocks noChangeShapeType="1"/>
          </p:cNvSpPr>
          <p:nvPr/>
        </p:nvSpPr>
        <p:spPr bwMode="auto">
          <a:xfrm>
            <a:off x="4343400" y="6705600"/>
            <a:ext cx="1219200" cy="0"/>
          </a:xfrm>
          <a:prstGeom prst="line">
            <a:avLst/>
          </a:prstGeom>
          <a:noFill/>
          <a:ln w="381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713" name="Line 137"/>
          <p:cNvSpPr>
            <a:spLocks noChangeShapeType="1"/>
          </p:cNvSpPr>
          <p:nvPr/>
        </p:nvSpPr>
        <p:spPr bwMode="auto">
          <a:xfrm flipH="1">
            <a:off x="2133600" y="6705600"/>
            <a:ext cx="2133600" cy="0"/>
          </a:xfrm>
          <a:prstGeom prst="line">
            <a:avLst/>
          </a:prstGeom>
          <a:noFill/>
          <a:ln w="381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714" name="Line 138"/>
          <p:cNvSpPr>
            <a:spLocks noChangeShapeType="1"/>
          </p:cNvSpPr>
          <p:nvPr/>
        </p:nvSpPr>
        <p:spPr bwMode="auto">
          <a:xfrm>
            <a:off x="2819400" y="6248400"/>
            <a:ext cx="304800" cy="0"/>
          </a:xfrm>
          <a:prstGeom prst="line">
            <a:avLst/>
          </a:prstGeom>
          <a:noFill/>
          <a:ln w="381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715" name="Line 139"/>
          <p:cNvSpPr>
            <a:spLocks noChangeShapeType="1"/>
          </p:cNvSpPr>
          <p:nvPr/>
        </p:nvSpPr>
        <p:spPr bwMode="auto">
          <a:xfrm flipH="1" flipV="1">
            <a:off x="3124200" y="6019800"/>
            <a:ext cx="0" cy="228600"/>
          </a:xfrm>
          <a:prstGeom prst="line">
            <a:avLst/>
          </a:prstGeom>
          <a:noFill/>
          <a:ln w="38100">
            <a:solidFill>
              <a:schemeClr val="tx1"/>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716" name="Line 140"/>
          <p:cNvSpPr>
            <a:spLocks noChangeShapeType="1"/>
          </p:cNvSpPr>
          <p:nvPr/>
        </p:nvSpPr>
        <p:spPr bwMode="auto">
          <a:xfrm flipH="1">
            <a:off x="2362200" y="6248400"/>
            <a:ext cx="381000" cy="0"/>
          </a:xfrm>
          <a:prstGeom prst="line">
            <a:avLst/>
          </a:prstGeom>
          <a:noFill/>
          <a:ln w="381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717" name="Line 141"/>
          <p:cNvSpPr>
            <a:spLocks noChangeShapeType="1"/>
          </p:cNvSpPr>
          <p:nvPr/>
        </p:nvSpPr>
        <p:spPr bwMode="auto">
          <a:xfrm flipH="1" flipV="1">
            <a:off x="2362200" y="6019800"/>
            <a:ext cx="0" cy="228600"/>
          </a:xfrm>
          <a:prstGeom prst="line">
            <a:avLst/>
          </a:prstGeom>
          <a:noFill/>
          <a:ln w="38100">
            <a:solidFill>
              <a:schemeClr val="tx1"/>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718" name="Text Box 142"/>
          <p:cNvSpPr txBox="1">
            <a:spLocks noChangeArrowheads="1"/>
          </p:cNvSpPr>
          <p:nvPr/>
        </p:nvSpPr>
        <p:spPr bwMode="auto">
          <a:xfrm>
            <a:off x="2362200" y="6248400"/>
            <a:ext cx="3651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(11)</a:t>
            </a:r>
          </a:p>
        </p:txBody>
      </p:sp>
      <p:sp>
        <p:nvSpPr>
          <p:cNvPr id="24719" name="Text Box 143"/>
          <p:cNvSpPr txBox="1">
            <a:spLocks noChangeArrowheads="1"/>
          </p:cNvSpPr>
          <p:nvPr/>
        </p:nvSpPr>
        <p:spPr bwMode="auto">
          <a:xfrm>
            <a:off x="2743200" y="6248400"/>
            <a:ext cx="3651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(14)</a:t>
            </a:r>
          </a:p>
        </p:txBody>
      </p:sp>
      <p:sp>
        <p:nvSpPr>
          <p:cNvPr id="24720" name="Text Box 144"/>
          <p:cNvSpPr txBox="1">
            <a:spLocks noChangeArrowheads="1"/>
          </p:cNvSpPr>
          <p:nvPr/>
        </p:nvSpPr>
        <p:spPr bwMode="auto">
          <a:xfrm>
            <a:off x="2590800" y="5943600"/>
            <a:ext cx="387350" cy="214313"/>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CR2</a:t>
            </a:r>
          </a:p>
        </p:txBody>
      </p:sp>
      <p:sp>
        <p:nvSpPr>
          <p:cNvPr id="24721" name="Text Box 145"/>
          <p:cNvSpPr txBox="1">
            <a:spLocks noChangeArrowheads="1"/>
          </p:cNvSpPr>
          <p:nvPr/>
        </p:nvSpPr>
        <p:spPr bwMode="auto">
          <a:xfrm>
            <a:off x="4114800" y="6299200"/>
            <a:ext cx="438150" cy="244475"/>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b="1"/>
              <a:t>CR2</a:t>
            </a:r>
          </a:p>
        </p:txBody>
      </p:sp>
      <p:sp>
        <p:nvSpPr>
          <p:cNvPr id="24722" name="Text Box 146"/>
          <p:cNvSpPr txBox="1">
            <a:spLocks noChangeArrowheads="1"/>
          </p:cNvSpPr>
          <p:nvPr/>
        </p:nvSpPr>
        <p:spPr bwMode="auto">
          <a:xfrm>
            <a:off x="2362200" y="6019800"/>
            <a:ext cx="30797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(3)</a:t>
            </a:r>
          </a:p>
        </p:txBody>
      </p:sp>
      <p:sp>
        <p:nvSpPr>
          <p:cNvPr id="24723" name="Text Box 147"/>
          <p:cNvSpPr txBox="1">
            <a:spLocks noChangeArrowheads="1"/>
          </p:cNvSpPr>
          <p:nvPr/>
        </p:nvSpPr>
        <p:spPr bwMode="auto">
          <a:xfrm>
            <a:off x="2819400" y="6019800"/>
            <a:ext cx="30797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(4)</a:t>
            </a:r>
          </a:p>
        </p:txBody>
      </p:sp>
      <p:sp>
        <p:nvSpPr>
          <p:cNvPr id="24724" name="Text Box 148"/>
          <p:cNvSpPr txBox="1">
            <a:spLocks noChangeArrowheads="1"/>
          </p:cNvSpPr>
          <p:nvPr/>
        </p:nvSpPr>
        <p:spPr bwMode="auto">
          <a:xfrm>
            <a:off x="5029200" y="5638800"/>
            <a:ext cx="463550" cy="27463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LS2</a:t>
            </a:r>
          </a:p>
        </p:txBody>
      </p:sp>
      <p:sp>
        <p:nvSpPr>
          <p:cNvPr id="24725" name="Text Box 149"/>
          <p:cNvSpPr txBox="1">
            <a:spLocks noChangeArrowheads="1"/>
          </p:cNvSpPr>
          <p:nvPr/>
        </p:nvSpPr>
        <p:spPr bwMode="auto">
          <a:xfrm>
            <a:off x="5867400" y="6477000"/>
            <a:ext cx="617538" cy="27463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D Sol.</a:t>
            </a:r>
          </a:p>
        </p:txBody>
      </p:sp>
      <p:sp>
        <p:nvSpPr>
          <p:cNvPr id="24726" name="Text Box 150"/>
          <p:cNvSpPr txBox="1">
            <a:spLocks noChangeArrowheads="1"/>
          </p:cNvSpPr>
          <p:nvPr/>
        </p:nvSpPr>
        <p:spPr bwMode="auto">
          <a:xfrm>
            <a:off x="2133600" y="5715000"/>
            <a:ext cx="3524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1a</a:t>
            </a:r>
          </a:p>
        </p:txBody>
      </p:sp>
      <p:sp>
        <p:nvSpPr>
          <p:cNvPr id="24727" name="Text Box 151"/>
          <p:cNvSpPr txBox="1">
            <a:spLocks noChangeArrowheads="1"/>
          </p:cNvSpPr>
          <p:nvPr/>
        </p:nvSpPr>
        <p:spPr bwMode="auto">
          <a:xfrm>
            <a:off x="2133600" y="6400800"/>
            <a:ext cx="3524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1a</a:t>
            </a:r>
          </a:p>
        </p:txBody>
      </p:sp>
      <p:sp>
        <p:nvSpPr>
          <p:cNvPr id="24728" name="Text Box 152"/>
          <p:cNvSpPr txBox="1">
            <a:spLocks noChangeArrowheads="1"/>
          </p:cNvSpPr>
          <p:nvPr/>
        </p:nvSpPr>
        <p:spPr bwMode="auto">
          <a:xfrm>
            <a:off x="4724400" y="5257800"/>
            <a:ext cx="268288" cy="27463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8</a:t>
            </a:r>
          </a:p>
        </p:txBody>
      </p:sp>
      <p:sp>
        <p:nvSpPr>
          <p:cNvPr id="24729" name="Text Box 153"/>
          <p:cNvSpPr txBox="1">
            <a:spLocks noChangeArrowheads="1"/>
          </p:cNvSpPr>
          <p:nvPr/>
        </p:nvSpPr>
        <p:spPr bwMode="auto">
          <a:xfrm>
            <a:off x="3048000" y="5715000"/>
            <a:ext cx="268288" cy="27463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9</a:t>
            </a:r>
          </a:p>
        </p:txBody>
      </p:sp>
      <p:sp>
        <p:nvSpPr>
          <p:cNvPr id="24730" name="Text Box 154"/>
          <p:cNvSpPr txBox="1">
            <a:spLocks noChangeArrowheads="1"/>
          </p:cNvSpPr>
          <p:nvPr/>
        </p:nvSpPr>
        <p:spPr bwMode="auto">
          <a:xfrm>
            <a:off x="4191000" y="5715000"/>
            <a:ext cx="352425" cy="27463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10</a:t>
            </a:r>
          </a:p>
        </p:txBody>
      </p:sp>
      <p:sp>
        <p:nvSpPr>
          <p:cNvPr id="24731" name="Text Box 155"/>
          <p:cNvSpPr txBox="1">
            <a:spLocks noChangeArrowheads="1"/>
          </p:cNvSpPr>
          <p:nvPr/>
        </p:nvSpPr>
        <p:spPr bwMode="auto">
          <a:xfrm>
            <a:off x="5638800" y="6096000"/>
            <a:ext cx="3810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(A1)</a:t>
            </a:r>
          </a:p>
        </p:txBody>
      </p:sp>
      <p:sp>
        <p:nvSpPr>
          <p:cNvPr id="24732" name="Text Box 156"/>
          <p:cNvSpPr txBox="1">
            <a:spLocks noChangeArrowheads="1"/>
          </p:cNvSpPr>
          <p:nvPr/>
        </p:nvSpPr>
        <p:spPr bwMode="auto">
          <a:xfrm>
            <a:off x="6019800" y="6096000"/>
            <a:ext cx="3810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(A2)</a:t>
            </a:r>
          </a:p>
        </p:txBody>
      </p:sp>
      <p:sp>
        <p:nvSpPr>
          <p:cNvPr id="24733" name="Text Box 157"/>
          <p:cNvSpPr txBox="1">
            <a:spLocks noChangeArrowheads="1"/>
          </p:cNvSpPr>
          <p:nvPr/>
        </p:nvSpPr>
        <p:spPr bwMode="auto">
          <a:xfrm>
            <a:off x="1676400" y="5943600"/>
            <a:ext cx="268288" cy="27463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5</a:t>
            </a:r>
          </a:p>
        </p:txBody>
      </p:sp>
      <p:sp>
        <p:nvSpPr>
          <p:cNvPr id="24734" name="Text Box 158"/>
          <p:cNvSpPr txBox="1">
            <a:spLocks noChangeArrowheads="1"/>
          </p:cNvSpPr>
          <p:nvPr/>
        </p:nvSpPr>
        <p:spPr bwMode="auto">
          <a:xfrm>
            <a:off x="1676400" y="6477000"/>
            <a:ext cx="268288" cy="27463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6</a:t>
            </a:r>
          </a:p>
        </p:txBody>
      </p:sp>
      <p:sp>
        <p:nvSpPr>
          <p:cNvPr id="24735" name="Text Box 159"/>
          <p:cNvSpPr txBox="1">
            <a:spLocks noChangeArrowheads="1"/>
          </p:cNvSpPr>
          <p:nvPr/>
        </p:nvSpPr>
        <p:spPr bwMode="auto">
          <a:xfrm>
            <a:off x="3886200" y="5181600"/>
            <a:ext cx="365125" cy="214313"/>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(21)</a:t>
            </a:r>
          </a:p>
        </p:txBody>
      </p:sp>
      <p:sp>
        <p:nvSpPr>
          <p:cNvPr id="24736" name="Text Box 160"/>
          <p:cNvSpPr txBox="1">
            <a:spLocks noChangeArrowheads="1"/>
          </p:cNvSpPr>
          <p:nvPr/>
        </p:nvSpPr>
        <p:spPr bwMode="auto">
          <a:xfrm>
            <a:off x="4343400" y="5181600"/>
            <a:ext cx="365125" cy="214313"/>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(24)</a:t>
            </a:r>
          </a:p>
        </p:txBody>
      </p:sp>
      <p:sp>
        <p:nvSpPr>
          <p:cNvPr id="24737" name="Text Box 161"/>
          <p:cNvSpPr txBox="1">
            <a:spLocks noChangeArrowheads="1"/>
          </p:cNvSpPr>
          <p:nvPr/>
        </p:nvSpPr>
        <p:spPr bwMode="auto">
          <a:xfrm>
            <a:off x="4343400" y="6643688"/>
            <a:ext cx="365125" cy="214312"/>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(24)</a:t>
            </a:r>
          </a:p>
        </p:txBody>
      </p:sp>
      <p:sp>
        <p:nvSpPr>
          <p:cNvPr id="24738" name="Text Box 162"/>
          <p:cNvSpPr txBox="1">
            <a:spLocks noChangeArrowheads="1"/>
          </p:cNvSpPr>
          <p:nvPr/>
        </p:nvSpPr>
        <p:spPr bwMode="auto">
          <a:xfrm>
            <a:off x="3886200" y="6643688"/>
            <a:ext cx="365125" cy="214312"/>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(21)</a:t>
            </a:r>
          </a:p>
        </p:txBody>
      </p:sp>
      <p:pic>
        <p:nvPicPr>
          <p:cNvPr id="24739" name="Picture 163" descr="ls-straight"/>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304800" y="2514600"/>
            <a:ext cx="1905000" cy="534988"/>
          </a:xfrm>
          <a:prstGeom prst="rect">
            <a:avLst/>
          </a:prstGeom>
          <a:noFill/>
          <a:extLst>
            <a:ext uri="{909E8E84-426E-40DD-AFC4-6F175D3DCCD1}">
              <a14:hiddenFill xmlns:a14="http://schemas.microsoft.com/office/drawing/2010/main">
                <a:solidFill>
                  <a:srgbClr val="FFFFFF"/>
                </a:solidFill>
              </a14:hiddenFill>
            </a:ext>
          </a:extLst>
        </p:spPr>
      </p:pic>
      <p:sp>
        <p:nvSpPr>
          <p:cNvPr id="24740" name="Text Box 164"/>
          <p:cNvSpPr txBox="1">
            <a:spLocks noChangeArrowheads="1"/>
          </p:cNvSpPr>
          <p:nvPr/>
        </p:nvSpPr>
        <p:spPr bwMode="auto">
          <a:xfrm>
            <a:off x="4800600" y="4800600"/>
            <a:ext cx="307975" cy="214313"/>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(7)</a:t>
            </a:r>
          </a:p>
        </p:txBody>
      </p:sp>
      <p:sp>
        <p:nvSpPr>
          <p:cNvPr id="24741" name="Text Box 165"/>
          <p:cNvSpPr txBox="1">
            <a:spLocks noChangeArrowheads="1"/>
          </p:cNvSpPr>
          <p:nvPr/>
        </p:nvSpPr>
        <p:spPr bwMode="auto">
          <a:xfrm>
            <a:off x="5105400" y="4800600"/>
            <a:ext cx="307975" cy="214313"/>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(8)</a:t>
            </a:r>
          </a:p>
        </p:txBody>
      </p:sp>
      <p:sp>
        <p:nvSpPr>
          <p:cNvPr id="24742" name="Text Box 166"/>
          <p:cNvSpPr txBox="1">
            <a:spLocks noChangeArrowheads="1"/>
          </p:cNvSpPr>
          <p:nvPr/>
        </p:nvSpPr>
        <p:spPr bwMode="auto">
          <a:xfrm>
            <a:off x="4876800" y="6019800"/>
            <a:ext cx="307975" cy="214313"/>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(7)</a:t>
            </a:r>
          </a:p>
        </p:txBody>
      </p:sp>
      <p:sp>
        <p:nvSpPr>
          <p:cNvPr id="24743" name="Text Box 167"/>
          <p:cNvSpPr txBox="1">
            <a:spLocks noChangeArrowheads="1"/>
          </p:cNvSpPr>
          <p:nvPr/>
        </p:nvSpPr>
        <p:spPr bwMode="auto">
          <a:xfrm>
            <a:off x="5334000" y="6019800"/>
            <a:ext cx="307975" cy="214313"/>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(8)</a:t>
            </a:r>
          </a:p>
        </p:txBody>
      </p:sp>
      <p:sp>
        <p:nvSpPr>
          <p:cNvPr id="24744" name="Line 168"/>
          <p:cNvSpPr>
            <a:spLocks noChangeShapeType="1"/>
          </p:cNvSpPr>
          <p:nvPr/>
        </p:nvSpPr>
        <p:spPr bwMode="auto">
          <a:xfrm flipH="1">
            <a:off x="2133600" y="4572000"/>
            <a:ext cx="0" cy="2133600"/>
          </a:xfrm>
          <a:prstGeom prst="line">
            <a:avLst/>
          </a:prstGeom>
          <a:noFill/>
          <a:ln w="381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745" name="Text Box 169"/>
          <p:cNvSpPr txBox="1">
            <a:spLocks noChangeArrowheads="1"/>
          </p:cNvSpPr>
          <p:nvPr/>
        </p:nvSpPr>
        <p:spPr bwMode="auto">
          <a:xfrm>
            <a:off x="2286000" y="4343400"/>
            <a:ext cx="635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b="1"/>
              <a:t>M Aux1</a:t>
            </a:r>
          </a:p>
        </p:txBody>
      </p:sp>
      <p:sp>
        <p:nvSpPr>
          <p:cNvPr id="24746" name="Text Box 170"/>
          <p:cNvSpPr txBox="1">
            <a:spLocks noChangeArrowheads="1"/>
          </p:cNvSpPr>
          <p:nvPr/>
        </p:nvSpPr>
        <p:spPr bwMode="auto">
          <a:xfrm>
            <a:off x="2057400" y="4267200"/>
            <a:ext cx="3651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(13)</a:t>
            </a:r>
          </a:p>
        </p:txBody>
      </p:sp>
      <p:sp>
        <p:nvSpPr>
          <p:cNvPr id="24747" name="Text Box 171"/>
          <p:cNvSpPr txBox="1">
            <a:spLocks noChangeArrowheads="1"/>
          </p:cNvSpPr>
          <p:nvPr/>
        </p:nvSpPr>
        <p:spPr bwMode="auto">
          <a:xfrm>
            <a:off x="2057400" y="4495800"/>
            <a:ext cx="3651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(14)</a:t>
            </a:r>
          </a:p>
        </p:txBody>
      </p:sp>
      <p:sp>
        <p:nvSpPr>
          <p:cNvPr id="24748" name="Text Box 172"/>
          <p:cNvSpPr txBox="1">
            <a:spLocks noChangeArrowheads="1"/>
          </p:cNvSpPr>
          <p:nvPr/>
        </p:nvSpPr>
        <p:spPr bwMode="auto">
          <a:xfrm>
            <a:off x="2667000" y="4495800"/>
            <a:ext cx="387350" cy="214313"/>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CR2</a:t>
            </a:r>
          </a:p>
        </p:txBody>
      </p:sp>
      <p:sp>
        <p:nvSpPr>
          <p:cNvPr id="24749" name="Text Box 173"/>
          <p:cNvSpPr txBox="1">
            <a:spLocks noChangeArrowheads="1"/>
          </p:cNvSpPr>
          <p:nvPr/>
        </p:nvSpPr>
        <p:spPr bwMode="auto">
          <a:xfrm>
            <a:off x="3581400" y="5638800"/>
            <a:ext cx="438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b="1"/>
              <a:t>CR1</a:t>
            </a:r>
          </a:p>
        </p:txBody>
      </p:sp>
      <p:sp>
        <p:nvSpPr>
          <p:cNvPr id="24750" name="Text Box 174"/>
          <p:cNvSpPr txBox="1">
            <a:spLocks noChangeArrowheads="1"/>
          </p:cNvSpPr>
          <p:nvPr/>
        </p:nvSpPr>
        <p:spPr bwMode="auto">
          <a:xfrm>
            <a:off x="4038600" y="4343400"/>
            <a:ext cx="479425" cy="27463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PB3</a:t>
            </a:r>
          </a:p>
        </p:txBody>
      </p:sp>
      <p:sp>
        <p:nvSpPr>
          <p:cNvPr id="24751" name="Text Box 175"/>
          <p:cNvSpPr txBox="1">
            <a:spLocks noChangeArrowheads="1"/>
          </p:cNvSpPr>
          <p:nvPr/>
        </p:nvSpPr>
        <p:spPr bwMode="auto">
          <a:xfrm>
            <a:off x="4114800" y="4191000"/>
            <a:ext cx="347663" cy="214313"/>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Up </a:t>
            </a:r>
          </a:p>
        </p:txBody>
      </p:sp>
      <p:sp>
        <p:nvSpPr>
          <p:cNvPr id="24752" name="Text Box 176"/>
          <p:cNvSpPr txBox="1">
            <a:spLocks noChangeArrowheads="1"/>
          </p:cNvSpPr>
          <p:nvPr/>
        </p:nvSpPr>
        <p:spPr bwMode="auto">
          <a:xfrm>
            <a:off x="2438400" y="4800600"/>
            <a:ext cx="365125" cy="214313"/>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(11)</a:t>
            </a:r>
          </a:p>
        </p:txBody>
      </p:sp>
      <p:sp>
        <p:nvSpPr>
          <p:cNvPr id="24753" name="Text Box 177"/>
          <p:cNvSpPr txBox="1">
            <a:spLocks noChangeArrowheads="1"/>
          </p:cNvSpPr>
          <p:nvPr/>
        </p:nvSpPr>
        <p:spPr bwMode="auto">
          <a:xfrm>
            <a:off x="2819400" y="4800600"/>
            <a:ext cx="365125" cy="214313"/>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(12)</a:t>
            </a:r>
          </a:p>
        </p:txBody>
      </p:sp>
      <p:sp>
        <p:nvSpPr>
          <p:cNvPr id="24754" name="Text Box 178"/>
          <p:cNvSpPr txBox="1">
            <a:spLocks noChangeArrowheads="1"/>
          </p:cNvSpPr>
          <p:nvPr/>
        </p:nvSpPr>
        <p:spPr bwMode="auto">
          <a:xfrm>
            <a:off x="3352800" y="6019800"/>
            <a:ext cx="365125" cy="214313"/>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(11)</a:t>
            </a:r>
          </a:p>
        </p:txBody>
      </p:sp>
      <p:sp>
        <p:nvSpPr>
          <p:cNvPr id="24755" name="Text Box 179"/>
          <p:cNvSpPr txBox="1">
            <a:spLocks noChangeArrowheads="1"/>
          </p:cNvSpPr>
          <p:nvPr/>
        </p:nvSpPr>
        <p:spPr bwMode="auto">
          <a:xfrm>
            <a:off x="3733800" y="6019800"/>
            <a:ext cx="365125" cy="214313"/>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(12)</a:t>
            </a:r>
          </a:p>
        </p:txBody>
      </p:sp>
      <p:sp>
        <p:nvSpPr>
          <p:cNvPr id="24756" name="Text Box 180"/>
          <p:cNvSpPr txBox="1">
            <a:spLocks noChangeArrowheads="1"/>
          </p:cNvSpPr>
          <p:nvPr/>
        </p:nvSpPr>
        <p:spPr bwMode="auto">
          <a:xfrm>
            <a:off x="2971800" y="4572000"/>
            <a:ext cx="268288" cy="27463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5</a:t>
            </a:r>
          </a:p>
        </p:txBody>
      </p:sp>
      <p:sp>
        <p:nvSpPr>
          <p:cNvPr id="24757" name="Text Box 181"/>
          <p:cNvSpPr txBox="1">
            <a:spLocks noChangeArrowheads="1"/>
          </p:cNvSpPr>
          <p:nvPr/>
        </p:nvSpPr>
        <p:spPr bwMode="auto">
          <a:xfrm>
            <a:off x="5486400" y="5791200"/>
            <a:ext cx="352425" cy="27463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11</a:t>
            </a:r>
          </a:p>
        </p:txBody>
      </p:sp>
      <p:sp>
        <p:nvSpPr>
          <p:cNvPr id="24758" name="Text Box 182"/>
          <p:cNvSpPr txBox="1">
            <a:spLocks noChangeArrowheads="1"/>
          </p:cNvSpPr>
          <p:nvPr/>
        </p:nvSpPr>
        <p:spPr bwMode="auto">
          <a:xfrm>
            <a:off x="4860925" y="6434138"/>
            <a:ext cx="352425" cy="274637"/>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12</a:t>
            </a:r>
          </a:p>
        </p:txBody>
      </p:sp>
      <p:sp>
        <p:nvSpPr>
          <p:cNvPr id="24759" name="Oval 183"/>
          <p:cNvSpPr>
            <a:spLocks noChangeArrowheads="1"/>
          </p:cNvSpPr>
          <p:nvPr/>
        </p:nvSpPr>
        <p:spPr bwMode="auto">
          <a:xfrm>
            <a:off x="5486400" y="4648200"/>
            <a:ext cx="304800" cy="304800"/>
          </a:xfrm>
          <a:prstGeom prst="ellipse">
            <a:avLst/>
          </a:prstGeom>
          <a:solidFill>
            <a:schemeClr val="bg1"/>
          </a:solidFill>
          <a:ln w="9525" algn="ctr">
            <a:solidFill>
              <a:srgbClr val="333333"/>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760" name="Text Box 184"/>
          <p:cNvSpPr txBox="1">
            <a:spLocks noChangeArrowheads="1"/>
          </p:cNvSpPr>
          <p:nvPr/>
        </p:nvSpPr>
        <p:spPr bwMode="auto">
          <a:xfrm>
            <a:off x="5410200" y="4648200"/>
            <a:ext cx="438150" cy="244475"/>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b="1"/>
              <a:t>CR1</a:t>
            </a:r>
          </a:p>
        </p:txBody>
      </p:sp>
      <p:sp>
        <p:nvSpPr>
          <p:cNvPr id="24761" name="Text Box 185"/>
          <p:cNvSpPr txBox="1">
            <a:spLocks noChangeArrowheads="1"/>
          </p:cNvSpPr>
          <p:nvPr/>
        </p:nvSpPr>
        <p:spPr bwMode="auto">
          <a:xfrm>
            <a:off x="6705600" y="4724400"/>
            <a:ext cx="522288" cy="27463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3,4,5</a:t>
            </a:r>
          </a:p>
        </p:txBody>
      </p:sp>
      <p:sp>
        <p:nvSpPr>
          <p:cNvPr id="24762" name="Text Box 186"/>
          <p:cNvSpPr txBox="1">
            <a:spLocks noChangeArrowheads="1"/>
          </p:cNvSpPr>
          <p:nvPr/>
        </p:nvSpPr>
        <p:spPr bwMode="auto">
          <a:xfrm>
            <a:off x="7010400" y="4800600"/>
            <a:ext cx="234950" cy="27463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a:t>
            </a:r>
          </a:p>
        </p:txBody>
      </p:sp>
      <p:sp>
        <p:nvSpPr>
          <p:cNvPr id="24763" name="Text Box 187"/>
          <p:cNvSpPr txBox="1">
            <a:spLocks noChangeArrowheads="1"/>
          </p:cNvSpPr>
          <p:nvPr/>
        </p:nvSpPr>
        <p:spPr bwMode="auto">
          <a:xfrm>
            <a:off x="6705600" y="5867400"/>
            <a:ext cx="487363" cy="27463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CR2</a:t>
            </a:r>
          </a:p>
        </p:txBody>
      </p:sp>
      <p:sp>
        <p:nvSpPr>
          <p:cNvPr id="24764" name="Text Box 188"/>
          <p:cNvSpPr txBox="1">
            <a:spLocks noChangeArrowheads="1"/>
          </p:cNvSpPr>
          <p:nvPr/>
        </p:nvSpPr>
        <p:spPr bwMode="auto">
          <a:xfrm>
            <a:off x="6705600" y="6019800"/>
            <a:ext cx="522288" cy="27463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3,5,6</a:t>
            </a:r>
          </a:p>
        </p:txBody>
      </p:sp>
      <p:sp>
        <p:nvSpPr>
          <p:cNvPr id="24765" name="Text Box 189"/>
          <p:cNvSpPr txBox="1">
            <a:spLocks noChangeArrowheads="1"/>
          </p:cNvSpPr>
          <p:nvPr/>
        </p:nvSpPr>
        <p:spPr bwMode="auto">
          <a:xfrm>
            <a:off x="6705600" y="6096000"/>
            <a:ext cx="234950" cy="27463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a:t>
            </a:r>
          </a:p>
        </p:txBody>
      </p:sp>
      <p:pic>
        <p:nvPicPr>
          <p:cNvPr id="24766" name="take1946.WAV">
            <a:hlinkClick action="ppaction://media"/>
          </p:cNvPr>
          <p:cNvPicPr>
            <a:picLocks noRot="1" noChangeAspect="1" noChangeArrowheads="1"/>
          </p:cNvPicPr>
          <p:nvPr>
            <a:wavAudioFile r:embed="rId20"/>
            <p:extLst/>
          </p:nvPr>
        </p:nvPicPr>
        <p:blipFill>
          <a:blip r:embed="rId19">
            <a:extLst>
              <a:ext uri="{28A0092B-C50C-407E-A947-70E740481C1C}">
                <a14:useLocalDpi xmlns:a14="http://schemas.microsoft.com/office/drawing/2010/main" val="0"/>
              </a:ext>
            </a:extLst>
          </a:blip>
          <a:stretch>
            <a:fillRect/>
          </a:stretch>
        </p:blipFill>
        <p:spPr bwMode="auto">
          <a:xfrm>
            <a:off x="533400" y="762000"/>
            <a:ext cx="304800" cy="304800"/>
          </a:xfrm>
          <a:prstGeom prst="rect">
            <a:avLst/>
          </a:prstGeom>
          <a:noFill/>
          <a:extLst>
            <a:ext uri="{909E8E84-426E-40DD-AFC4-6F175D3DCCD1}">
              <a14:hiddenFill xmlns:a14="http://schemas.microsoft.com/office/drawing/2010/main">
                <a:solidFill>
                  <a:srgbClr val="FFFFFF"/>
                </a:solidFill>
              </a14:hiddenFill>
            </a:ext>
          </a:extLst>
        </p:spPr>
      </p:pic>
      <p:sp>
        <p:nvSpPr>
          <p:cNvPr id="24767" name="Line 191"/>
          <p:cNvSpPr>
            <a:spLocks noChangeShapeType="1"/>
          </p:cNvSpPr>
          <p:nvPr/>
        </p:nvSpPr>
        <p:spPr bwMode="auto">
          <a:xfrm flipH="1">
            <a:off x="2133600" y="4800600"/>
            <a:ext cx="609600" cy="0"/>
          </a:xfrm>
          <a:prstGeom prst="line">
            <a:avLst/>
          </a:prstGeom>
          <a:noFill/>
          <a:ln w="381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768" name="Text Box 192"/>
          <p:cNvSpPr txBox="1">
            <a:spLocks noChangeArrowheads="1"/>
          </p:cNvSpPr>
          <p:nvPr/>
        </p:nvSpPr>
        <p:spPr bwMode="auto">
          <a:xfrm>
            <a:off x="990600" y="2209800"/>
            <a:ext cx="1066800" cy="27463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Limit switch</a:t>
            </a:r>
          </a:p>
        </p:txBody>
      </p:sp>
      <p:sp>
        <p:nvSpPr>
          <p:cNvPr id="24769" name="Line 193"/>
          <p:cNvSpPr>
            <a:spLocks noChangeShapeType="1"/>
          </p:cNvSpPr>
          <p:nvPr/>
        </p:nvSpPr>
        <p:spPr bwMode="auto">
          <a:xfrm>
            <a:off x="3810000" y="6019800"/>
            <a:ext cx="1295400" cy="0"/>
          </a:xfrm>
          <a:prstGeom prst="line">
            <a:avLst/>
          </a:prstGeom>
          <a:noFill/>
          <a:ln w="381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771" name="Text Box 195"/>
          <p:cNvSpPr txBox="1">
            <a:spLocks noChangeArrowheads="1"/>
          </p:cNvSpPr>
          <p:nvPr/>
        </p:nvSpPr>
        <p:spPr bwMode="auto">
          <a:xfrm>
            <a:off x="3124200" y="152400"/>
            <a:ext cx="4689475" cy="457200"/>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a:t>Reading Electrical Schematics </a:t>
            </a:r>
          </a:p>
        </p:txBody>
      </p:sp>
    </p:spTree>
  </p:cSld>
  <p:clrMapOvr>
    <a:masterClrMapping/>
  </p:clrMapOvr>
  <p:transition advClick="0" advTm="1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withEffect">
                                  <p:childTnLst>
                                    <p:cmd type="call" cmd="playFrom(0.0)">
                                      <p:cBhvr>
                                        <p:cTn id="6" dur="297000" fill="hold"/>
                                        <p:tgtEl>
                                          <p:spTgt spid="24766"/>
                                        </p:tgtEl>
                                      </p:cBhvr>
                                    </p:cmd>
                                  </p:childTnLst>
                                </p:cTn>
                              </p:par>
                              <p:par>
                                <p:cTn id="8" presetID="1" presetClass="entr" presetSubtype="0" fill="hold" nodeType="withEffect">
                                  <p:childTnLst>
                                    <p:set>
                                      <p:cBhvr>
                                        <p:cTn id="9" dur="1" fill="hold">
                                          <p:stCondLst>
                                            <p:cond delay="0"/>
                                          </p:stCondLst>
                                        </p:cTn>
                                        <p:tgtEl>
                                          <p:spTgt spid="24579"/>
                                        </p:tgtEl>
                                        <p:attrNameLst>
                                          <p:attrName>style.visibility</p:attrName>
                                        </p:attrNameLst>
                                      </p:cBhvr>
                                      <p:to>
                                        <p:strVal val="visible"/>
                                      </p:to>
                                    </p:set>
                                  </p:childTnLst>
                                </p:cTn>
                              </p:par>
                              <p:par>
                                <p:cTn id="10" presetID="1" presetClass="entr" presetSubtype="0" fill="hold" grpId="66" nodeType="withEffect">
                                  <p:childTnLst>
                                    <p:set>
                                      <p:cBhvr>
                                        <p:cTn id="11" dur="1" fill="hold">
                                          <p:stCondLst>
                                            <p:cond delay="0"/>
                                          </p:stCondLst>
                                        </p:cTn>
                                        <p:tgtEl>
                                          <p:spTgt spid="24746"/>
                                        </p:tgtEl>
                                        <p:attrNameLst>
                                          <p:attrName>style.visibility</p:attrName>
                                        </p:attrNameLst>
                                      </p:cBhvr>
                                      <p:to>
                                        <p:strVal val="visible"/>
                                      </p:to>
                                    </p:set>
                                  </p:childTnLst>
                                </p:cTn>
                              </p:par>
                              <p:par>
                                <p:cTn id="12" presetID="1" presetClass="entr" presetSubtype="0" fill="hold" grpId="65" nodeType="withEffect">
                                  <p:childTnLst>
                                    <p:set>
                                      <p:cBhvr>
                                        <p:cTn id="13" dur="1" fill="hold">
                                          <p:stCondLst>
                                            <p:cond delay="0"/>
                                          </p:stCondLst>
                                        </p:cTn>
                                        <p:tgtEl>
                                          <p:spTgt spid="24745"/>
                                        </p:tgtEl>
                                        <p:attrNameLst>
                                          <p:attrName>style.visibility</p:attrName>
                                        </p:attrNameLst>
                                      </p:cBhvr>
                                      <p:to>
                                        <p:strVal val="visible"/>
                                      </p:to>
                                    </p:set>
                                  </p:childTnLst>
                                </p:cTn>
                              </p:par>
                              <p:par>
                                <p:cTn id="14" presetID="1" presetClass="entr" presetSubtype="0" fill="hold" grpId="14" nodeType="withEffect">
                                  <p:childTnLst>
                                    <p:set>
                                      <p:cBhvr>
                                        <p:cTn id="15" dur="1" fill="hold">
                                          <p:stCondLst>
                                            <p:cond delay="0"/>
                                          </p:stCondLst>
                                        </p:cTn>
                                        <p:tgtEl>
                                          <p:spTgt spid="24686"/>
                                        </p:tgtEl>
                                        <p:attrNameLst>
                                          <p:attrName>style.visibility</p:attrName>
                                        </p:attrNameLst>
                                      </p:cBhvr>
                                      <p:to>
                                        <p:strVal val="visible"/>
                                      </p:to>
                                    </p:set>
                                  </p:childTnLst>
                                </p:cTn>
                              </p:par>
                              <p:par>
                                <p:cTn id="16" presetID="1" presetClass="entr" presetSubtype="0" fill="hold" grpId="64" nodeType="withEffect">
                                  <p:childTnLst>
                                    <p:set>
                                      <p:cBhvr>
                                        <p:cTn id="17" dur="1" fill="hold">
                                          <p:stCondLst>
                                            <p:cond delay="0"/>
                                          </p:stCondLst>
                                        </p:cTn>
                                        <p:tgtEl>
                                          <p:spTgt spid="24744"/>
                                        </p:tgtEl>
                                        <p:attrNameLst>
                                          <p:attrName>style.visibility</p:attrName>
                                        </p:attrNameLst>
                                      </p:cBhvr>
                                      <p:to>
                                        <p:strVal val="visible"/>
                                      </p:to>
                                    </p:set>
                                  </p:childTnLst>
                                </p:cTn>
                              </p:par>
                              <p:par>
                                <p:cTn id="18" presetID="1" presetClass="entr" presetSubtype="0" fill="hold" grpId="81" nodeType="withEffect">
                                  <p:childTnLst>
                                    <p:set>
                                      <p:cBhvr>
                                        <p:cTn id="19" dur="1" fill="hold">
                                          <p:stCondLst>
                                            <p:cond delay="0"/>
                                          </p:stCondLst>
                                        </p:cTn>
                                        <p:tgtEl>
                                          <p:spTgt spid="24767"/>
                                        </p:tgtEl>
                                        <p:attrNameLst>
                                          <p:attrName>style.visibility</p:attrName>
                                        </p:attrNameLst>
                                      </p:cBhvr>
                                      <p:to>
                                        <p:strVal val="visible"/>
                                      </p:to>
                                    </p:set>
                                  </p:childTnLst>
                                </p:cTn>
                              </p:par>
                              <p:par>
                                <p:cTn id="20" presetID="1" presetClass="entr" presetSubtype="0" fill="hold" grpId="67" nodeType="withEffect">
                                  <p:childTnLst>
                                    <p:set>
                                      <p:cBhvr>
                                        <p:cTn id="21" dur="1" fill="hold">
                                          <p:stCondLst>
                                            <p:cond delay="0"/>
                                          </p:stCondLst>
                                        </p:cTn>
                                        <p:tgtEl>
                                          <p:spTgt spid="24747"/>
                                        </p:tgtEl>
                                        <p:attrNameLst>
                                          <p:attrName>style.visibility</p:attrName>
                                        </p:attrNameLst>
                                      </p:cBhvr>
                                      <p:to>
                                        <p:strVal val="visible"/>
                                      </p:to>
                                    </p:set>
                                  </p:childTnLst>
                                </p:cTn>
                              </p:par>
                              <p:par>
                                <p:cTn id="22" presetID="1" presetClass="entr" presetSubtype="0" fill="hold" nodeType="withEffect">
                                  <p:childTnLst>
                                    <p:set>
                                      <p:cBhvr>
                                        <p:cTn id="23" dur="1" fill="hold">
                                          <p:stCondLst>
                                            <p:cond delay="0"/>
                                          </p:stCondLst>
                                        </p:cTn>
                                        <p:tgtEl>
                                          <p:spTgt spid="24578"/>
                                        </p:tgtEl>
                                        <p:attrNameLst>
                                          <p:attrName>style.visibility</p:attrName>
                                        </p:attrNameLst>
                                      </p:cBhvr>
                                      <p:to>
                                        <p:strVal val="visible"/>
                                      </p:to>
                                    </p:set>
                                  </p:childTnLst>
                                </p:cTn>
                              </p:par>
                              <p:par>
                                <p:cTn id="24" presetID="1" presetClass="entr" presetSubtype="0" fill="hold" grpId="68" nodeType="withEffect">
                                  <p:childTnLst>
                                    <p:set>
                                      <p:cBhvr>
                                        <p:cTn id="25" dur="1" fill="hold">
                                          <p:stCondLst>
                                            <p:cond delay="0"/>
                                          </p:stCondLst>
                                        </p:cTn>
                                        <p:tgtEl>
                                          <p:spTgt spid="24748"/>
                                        </p:tgtEl>
                                        <p:attrNameLst>
                                          <p:attrName>style.visibility</p:attrName>
                                        </p:attrNameLst>
                                      </p:cBhvr>
                                      <p:to>
                                        <p:strVal val="visible"/>
                                      </p:to>
                                    </p:set>
                                  </p:childTnLst>
                                </p:cTn>
                              </p:par>
                              <p:par>
                                <p:cTn id="26" presetID="1" presetClass="entr" presetSubtype="0" fill="hold" grpId="72" nodeType="withEffect">
                                  <p:childTnLst>
                                    <p:set>
                                      <p:cBhvr>
                                        <p:cTn id="27" dur="1" fill="hold">
                                          <p:stCondLst>
                                            <p:cond delay="0"/>
                                          </p:stCondLst>
                                        </p:cTn>
                                        <p:tgtEl>
                                          <p:spTgt spid="24752"/>
                                        </p:tgtEl>
                                        <p:attrNameLst>
                                          <p:attrName>style.visibility</p:attrName>
                                        </p:attrNameLst>
                                      </p:cBhvr>
                                      <p:to>
                                        <p:strVal val="visible"/>
                                      </p:to>
                                    </p:set>
                                  </p:childTnLst>
                                </p:cTn>
                              </p:par>
                              <p:par>
                                <p:cTn id="28" presetID="1" presetClass="entr" presetSubtype="0" fill="hold" grpId="73" nodeType="withEffect">
                                  <p:childTnLst>
                                    <p:set>
                                      <p:cBhvr>
                                        <p:cTn id="29" dur="1" fill="hold">
                                          <p:stCondLst>
                                            <p:cond delay="0"/>
                                          </p:stCondLst>
                                        </p:cTn>
                                        <p:tgtEl>
                                          <p:spTgt spid="24753"/>
                                        </p:tgtEl>
                                        <p:attrNameLst>
                                          <p:attrName>style.visibility</p:attrName>
                                        </p:attrNameLst>
                                      </p:cBhvr>
                                      <p:to>
                                        <p:strVal val="visible"/>
                                      </p:to>
                                    </p:set>
                                  </p:childTnLst>
                                </p:cTn>
                              </p:par>
                              <p:par>
                                <p:cTn id="30" presetID="1" presetClass="entr" presetSubtype="0" fill="hold" nodeType="withEffect">
                                  <p:childTnLst>
                                    <p:set>
                                      <p:cBhvr>
                                        <p:cTn id="31" dur="1" fill="hold">
                                          <p:stCondLst>
                                            <p:cond delay="0"/>
                                          </p:stCondLst>
                                        </p:cTn>
                                        <p:tgtEl>
                                          <p:spTgt spid="24683"/>
                                        </p:tgtEl>
                                        <p:attrNameLst>
                                          <p:attrName>style.visibility</p:attrName>
                                        </p:attrNameLst>
                                      </p:cBhvr>
                                      <p:to>
                                        <p:strVal val="visible"/>
                                      </p:to>
                                    </p:set>
                                  </p:childTnLst>
                                </p:cTn>
                              </p:par>
                              <p:par>
                                <p:cTn id="32" presetID="1" presetClass="entr" presetSubtype="0" fill="hold" grpId="70" nodeType="withEffect">
                                  <p:childTnLst>
                                    <p:set>
                                      <p:cBhvr>
                                        <p:cTn id="33" dur="1" fill="hold">
                                          <p:stCondLst>
                                            <p:cond delay="0"/>
                                          </p:stCondLst>
                                        </p:cTn>
                                        <p:tgtEl>
                                          <p:spTgt spid="24750"/>
                                        </p:tgtEl>
                                        <p:attrNameLst>
                                          <p:attrName>style.visibility</p:attrName>
                                        </p:attrNameLst>
                                      </p:cBhvr>
                                      <p:to>
                                        <p:strVal val="visible"/>
                                      </p:to>
                                    </p:set>
                                  </p:childTnLst>
                                </p:cTn>
                              </p:par>
                              <p:par>
                                <p:cTn id="34" presetID="1" presetClass="entr" presetSubtype="0" fill="hold" grpId="71" nodeType="withEffect">
                                  <p:childTnLst>
                                    <p:set>
                                      <p:cBhvr>
                                        <p:cTn id="35" dur="1" fill="hold">
                                          <p:stCondLst>
                                            <p:cond delay="0"/>
                                          </p:stCondLst>
                                        </p:cTn>
                                        <p:tgtEl>
                                          <p:spTgt spid="24751"/>
                                        </p:tgtEl>
                                        <p:attrNameLst>
                                          <p:attrName>style.visibility</p:attrName>
                                        </p:attrNameLst>
                                      </p:cBhvr>
                                      <p:to>
                                        <p:strVal val="visible"/>
                                      </p:to>
                                    </p:set>
                                  </p:childTnLst>
                                </p:cTn>
                              </p:par>
                              <p:par>
                                <p:cTn id="36" presetID="1" presetClass="entr" presetSubtype="0" fill="hold" grpId="13" nodeType="withEffect">
                                  <p:childTnLst>
                                    <p:set>
                                      <p:cBhvr>
                                        <p:cTn id="37" dur="1" fill="hold">
                                          <p:stCondLst>
                                            <p:cond delay="0"/>
                                          </p:stCondLst>
                                        </p:cTn>
                                        <p:tgtEl>
                                          <p:spTgt spid="24685"/>
                                        </p:tgtEl>
                                        <p:attrNameLst>
                                          <p:attrName>style.visibility</p:attrName>
                                        </p:attrNameLst>
                                      </p:cBhvr>
                                      <p:to>
                                        <p:strVal val="visible"/>
                                      </p:to>
                                    </p:set>
                                  </p:childTnLst>
                                </p:cTn>
                              </p:par>
                              <p:par>
                                <p:cTn id="38" presetID="1" presetClass="entr" presetSubtype="0" fill="hold" grpId="76" nodeType="withEffect">
                                  <p:childTnLst>
                                    <p:set>
                                      <p:cBhvr>
                                        <p:cTn id="39" dur="1" fill="hold">
                                          <p:stCondLst>
                                            <p:cond delay="0"/>
                                          </p:stCondLst>
                                        </p:cTn>
                                        <p:tgtEl>
                                          <p:spTgt spid="24756"/>
                                        </p:tgtEl>
                                        <p:attrNameLst>
                                          <p:attrName>style.visibility</p:attrName>
                                        </p:attrNameLst>
                                      </p:cBhvr>
                                      <p:to>
                                        <p:strVal val="visible"/>
                                      </p:to>
                                    </p:set>
                                  </p:childTnLst>
                                </p:cTn>
                              </p:par>
                              <p:par>
                                <p:cTn id="40" presetID="1" presetClass="entr" presetSubtype="0" fill="hold" grpId="28" nodeType="withEffect">
                                  <p:childTnLst>
                                    <p:set>
                                      <p:cBhvr>
                                        <p:cTn id="41" dur="1" fill="hold">
                                          <p:stCondLst>
                                            <p:cond delay="0"/>
                                          </p:stCondLst>
                                        </p:cTn>
                                        <p:tgtEl>
                                          <p:spTgt spid="24702"/>
                                        </p:tgtEl>
                                        <p:attrNameLst>
                                          <p:attrName>style.visibility</p:attrName>
                                        </p:attrNameLst>
                                      </p:cBhvr>
                                      <p:to>
                                        <p:strVal val="visible"/>
                                      </p:to>
                                    </p:set>
                                  </p:childTnLst>
                                </p:cTn>
                              </p:par>
                              <p:par>
                                <p:cTn id="42" presetID="1" presetClass="entr" presetSubtype="0" fill="hold" grpId="27" nodeType="withEffect">
                                  <p:childTnLst>
                                    <p:set>
                                      <p:cBhvr>
                                        <p:cTn id="43" dur="1" fill="hold">
                                          <p:stCondLst>
                                            <p:cond delay="0"/>
                                          </p:stCondLst>
                                        </p:cTn>
                                        <p:tgtEl>
                                          <p:spTgt spid="24701"/>
                                        </p:tgtEl>
                                        <p:attrNameLst>
                                          <p:attrName>style.visibility</p:attrName>
                                        </p:attrNameLst>
                                      </p:cBhvr>
                                      <p:to>
                                        <p:strVal val="visible"/>
                                      </p:to>
                                    </p:set>
                                  </p:childTnLst>
                                </p:cTn>
                              </p:par>
                              <p:par>
                                <p:cTn id="44" presetID="1" presetClass="entr" presetSubtype="0" fill="hold" grpId="17" nodeType="withEffect">
                                  <p:childTnLst>
                                    <p:set>
                                      <p:cBhvr>
                                        <p:cTn id="45" dur="1" fill="hold">
                                          <p:stCondLst>
                                            <p:cond delay="0"/>
                                          </p:stCondLst>
                                        </p:cTn>
                                        <p:tgtEl>
                                          <p:spTgt spid="24689"/>
                                        </p:tgtEl>
                                        <p:attrNameLst>
                                          <p:attrName>style.visibility</p:attrName>
                                        </p:attrNameLst>
                                      </p:cBhvr>
                                      <p:to>
                                        <p:strVal val="visible"/>
                                      </p:to>
                                    </p:set>
                                  </p:childTnLst>
                                </p:cTn>
                              </p:par>
                              <p:par>
                                <p:cTn id="46" presetID="1" presetClass="entr" presetSubtype="0" fill="hold" grpId="56" nodeType="withEffect">
                                  <p:childTnLst>
                                    <p:set>
                                      <p:cBhvr>
                                        <p:cTn id="47" dur="1" fill="hold">
                                          <p:stCondLst>
                                            <p:cond delay="0"/>
                                          </p:stCondLst>
                                        </p:cTn>
                                        <p:tgtEl>
                                          <p:spTgt spid="24735"/>
                                        </p:tgtEl>
                                        <p:attrNameLst>
                                          <p:attrName>style.visibility</p:attrName>
                                        </p:attrNameLst>
                                      </p:cBhvr>
                                      <p:to>
                                        <p:strVal val="visible"/>
                                      </p:to>
                                    </p:set>
                                  </p:childTnLst>
                                </p:cTn>
                              </p:par>
                              <p:par>
                                <p:cTn id="48" presetID="1" presetClass="entr" presetSubtype="0" fill="hold" nodeType="withEffect">
                                  <p:childTnLst>
                                    <p:set>
                                      <p:cBhvr>
                                        <p:cTn id="49" dur="1" fill="hold">
                                          <p:stCondLst>
                                            <p:cond delay="0"/>
                                          </p:stCondLst>
                                        </p:cTn>
                                        <p:tgtEl>
                                          <p:spTgt spid="24580"/>
                                        </p:tgtEl>
                                        <p:attrNameLst>
                                          <p:attrName>style.visibility</p:attrName>
                                        </p:attrNameLst>
                                      </p:cBhvr>
                                      <p:to>
                                        <p:strVal val="visible"/>
                                      </p:to>
                                    </p:set>
                                  </p:childTnLst>
                                </p:cTn>
                              </p:par>
                              <p:par>
                                <p:cTn id="50" presetID="1" presetClass="entr" presetSubtype="0" fill="hold" grpId="29" nodeType="withEffect">
                                  <p:childTnLst>
                                    <p:set>
                                      <p:cBhvr>
                                        <p:cTn id="51" dur="1" fill="hold">
                                          <p:stCondLst>
                                            <p:cond delay="0"/>
                                          </p:stCondLst>
                                        </p:cTn>
                                        <p:tgtEl>
                                          <p:spTgt spid="24703"/>
                                        </p:tgtEl>
                                        <p:attrNameLst>
                                          <p:attrName>style.visibility</p:attrName>
                                        </p:attrNameLst>
                                      </p:cBhvr>
                                      <p:to>
                                        <p:strVal val="visible"/>
                                      </p:to>
                                    </p:set>
                                  </p:childTnLst>
                                </p:cTn>
                              </p:par>
                              <p:par>
                                <p:cTn id="52" presetID="1" presetClass="entr" presetSubtype="0" fill="hold" grpId="12" nodeType="withEffect">
                                  <p:childTnLst>
                                    <p:set>
                                      <p:cBhvr>
                                        <p:cTn id="53" dur="1" fill="hold">
                                          <p:stCondLst>
                                            <p:cond delay="0"/>
                                          </p:stCondLst>
                                        </p:cTn>
                                        <p:tgtEl>
                                          <p:spTgt spid="24684"/>
                                        </p:tgtEl>
                                        <p:attrNameLst>
                                          <p:attrName>style.visibility</p:attrName>
                                        </p:attrNameLst>
                                      </p:cBhvr>
                                      <p:to>
                                        <p:strVal val="visible"/>
                                      </p:to>
                                    </p:set>
                                  </p:childTnLst>
                                </p:cTn>
                              </p:par>
                              <p:par>
                                <p:cTn id="54" presetID="1" presetClass="entr" presetSubtype="0" fill="hold" grpId="25" nodeType="withEffect">
                                  <p:childTnLst>
                                    <p:set>
                                      <p:cBhvr>
                                        <p:cTn id="55" dur="1" fill="hold">
                                          <p:stCondLst>
                                            <p:cond delay="0"/>
                                          </p:stCondLst>
                                        </p:cTn>
                                        <p:tgtEl>
                                          <p:spTgt spid="24699"/>
                                        </p:tgtEl>
                                        <p:attrNameLst>
                                          <p:attrName>style.visibility</p:attrName>
                                        </p:attrNameLst>
                                      </p:cBhvr>
                                      <p:to>
                                        <p:strVal val="visible"/>
                                      </p:to>
                                    </p:set>
                                  </p:childTnLst>
                                </p:cTn>
                              </p:par>
                              <p:par>
                                <p:cTn id="56" presetID="1" presetClass="entr" presetSubtype="0" fill="hold" grpId="24" nodeType="withEffect">
                                  <p:childTnLst>
                                    <p:set>
                                      <p:cBhvr>
                                        <p:cTn id="57" dur="1" fill="hold">
                                          <p:stCondLst>
                                            <p:cond delay="0"/>
                                          </p:stCondLst>
                                        </p:cTn>
                                        <p:tgtEl>
                                          <p:spTgt spid="24698"/>
                                        </p:tgtEl>
                                        <p:attrNameLst>
                                          <p:attrName>style.visibility</p:attrName>
                                        </p:attrNameLst>
                                      </p:cBhvr>
                                      <p:to>
                                        <p:strVal val="visible"/>
                                      </p:to>
                                    </p:set>
                                  </p:childTnLst>
                                </p:cTn>
                              </p:par>
                              <p:par>
                                <p:cTn id="58" presetID="1" presetClass="entr" presetSubtype="0" fill="hold" grpId="15" nodeType="withEffect">
                                  <p:childTnLst>
                                    <p:set>
                                      <p:cBhvr>
                                        <p:cTn id="59" dur="1" fill="hold">
                                          <p:stCondLst>
                                            <p:cond delay="0"/>
                                          </p:stCondLst>
                                        </p:cTn>
                                        <p:tgtEl>
                                          <p:spTgt spid="24687"/>
                                        </p:tgtEl>
                                        <p:attrNameLst>
                                          <p:attrName>style.visibility</p:attrName>
                                        </p:attrNameLst>
                                      </p:cBhvr>
                                      <p:to>
                                        <p:strVal val="visible"/>
                                      </p:to>
                                    </p:set>
                                  </p:childTnLst>
                                </p:cTn>
                              </p:par>
                              <p:par>
                                <p:cTn id="60" presetID="1" presetClass="entr" presetSubtype="0" fill="hold" grpId="26" nodeType="withEffect">
                                  <p:childTnLst>
                                    <p:set>
                                      <p:cBhvr>
                                        <p:cTn id="61" dur="1" fill="hold">
                                          <p:stCondLst>
                                            <p:cond delay="0"/>
                                          </p:stCondLst>
                                        </p:cTn>
                                        <p:tgtEl>
                                          <p:spTgt spid="24700"/>
                                        </p:tgtEl>
                                        <p:attrNameLst>
                                          <p:attrName>style.visibility</p:attrName>
                                        </p:attrNameLst>
                                      </p:cBhvr>
                                      <p:to>
                                        <p:strVal val="visible"/>
                                      </p:to>
                                    </p:set>
                                  </p:childTnLst>
                                </p:cTn>
                              </p:par>
                              <p:par>
                                <p:cTn id="62" presetID="1" presetClass="entr" presetSubtype="0" fill="hold" grpId="18" nodeType="withEffect">
                                  <p:childTnLst>
                                    <p:set>
                                      <p:cBhvr>
                                        <p:cTn id="63" dur="1" fill="hold">
                                          <p:stCondLst>
                                            <p:cond delay="0"/>
                                          </p:stCondLst>
                                        </p:cTn>
                                        <p:tgtEl>
                                          <p:spTgt spid="24690"/>
                                        </p:tgtEl>
                                        <p:attrNameLst>
                                          <p:attrName>style.visibility</p:attrName>
                                        </p:attrNameLst>
                                      </p:cBhvr>
                                      <p:to>
                                        <p:strVal val="visible"/>
                                      </p:to>
                                    </p:set>
                                  </p:childTnLst>
                                </p:cTn>
                              </p:par>
                              <p:par>
                                <p:cTn id="64" presetID="1" presetClass="entr" presetSubtype="0" fill="hold" grpId="57" nodeType="withEffect">
                                  <p:childTnLst>
                                    <p:set>
                                      <p:cBhvr>
                                        <p:cTn id="65" dur="1" fill="hold">
                                          <p:stCondLst>
                                            <p:cond delay="0"/>
                                          </p:stCondLst>
                                        </p:cTn>
                                        <p:tgtEl>
                                          <p:spTgt spid="24736"/>
                                        </p:tgtEl>
                                        <p:attrNameLst>
                                          <p:attrName>style.visibility</p:attrName>
                                        </p:attrNameLst>
                                      </p:cBhvr>
                                      <p:to>
                                        <p:strVal val="visible"/>
                                      </p:to>
                                    </p:set>
                                  </p:childTnLst>
                                </p:cTn>
                              </p:par>
                              <p:par>
                                <p:cTn id="66" presetID="1" presetClass="entr" presetSubtype="0" fill="hold" grpId="60" nodeType="withEffect">
                                  <p:childTnLst>
                                    <p:set>
                                      <p:cBhvr>
                                        <p:cTn id="67" dur="1" fill="hold">
                                          <p:stCondLst>
                                            <p:cond delay="0"/>
                                          </p:stCondLst>
                                        </p:cTn>
                                        <p:tgtEl>
                                          <p:spTgt spid="24740"/>
                                        </p:tgtEl>
                                        <p:attrNameLst>
                                          <p:attrName>style.visibility</p:attrName>
                                        </p:attrNameLst>
                                      </p:cBhvr>
                                      <p:to>
                                        <p:strVal val="visible"/>
                                      </p:to>
                                    </p:set>
                                  </p:childTnLst>
                                </p:cTn>
                              </p:par>
                              <p:par>
                                <p:cTn id="68" presetID="1" presetClass="entr" presetSubtype="0" fill="hold" nodeType="withEffect">
                                  <p:childTnLst>
                                    <p:set>
                                      <p:cBhvr>
                                        <p:cTn id="69" dur="1" fill="hold">
                                          <p:stCondLst>
                                            <p:cond delay="0"/>
                                          </p:stCondLst>
                                        </p:cTn>
                                        <p:tgtEl>
                                          <p:spTgt spid="24739"/>
                                        </p:tgtEl>
                                        <p:attrNameLst>
                                          <p:attrName>style.visibility</p:attrName>
                                        </p:attrNameLst>
                                      </p:cBhvr>
                                      <p:to>
                                        <p:strVal val="visible"/>
                                      </p:to>
                                    </p:set>
                                  </p:childTnLst>
                                </p:cTn>
                              </p:par>
                              <p:par>
                                <p:cTn id="70" presetID="1" presetClass="entr" presetSubtype="0" fill="hold" grpId="82" nodeType="withEffect">
                                  <p:childTnLst>
                                    <p:set>
                                      <p:cBhvr>
                                        <p:cTn id="71" dur="1" fill="hold">
                                          <p:stCondLst>
                                            <p:cond delay="0"/>
                                          </p:stCondLst>
                                        </p:cTn>
                                        <p:tgtEl>
                                          <p:spTgt spid="24768"/>
                                        </p:tgtEl>
                                        <p:attrNameLst>
                                          <p:attrName>style.visibility</p:attrName>
                                        </p:attrNameLst>
                                      </p:cBhvr>
                                      <p:to>
                                        <p:strVal val="visible"/>
                                      </p:to>
                                    </p:set>
                                  </p:childTnLst>
                                </p:cTn>
                              </p:par>
                              <p:par>
                                <p:cTn id="72" presetID="1" presetClass="entr" presetSubtype="0" fill="hold" nodeType="withEffect">
                                  <p:childTnLst>
                                    <p:set>
                                      <p:cBhvr>
                                        <p:cTn id="73" dur="1" fill="hold">
                                          <p:stCondLst>
                                            <p:cond delay="0"/>
                                          </p:stCondLst>
                                        </p:cTn>
                                        <p:tgtEl>
                                          <p:spTgt spid="24581"/>
                                        </p:tgtEl>
                                        <p:attrNameLst>
                                          <p:attrName>style.visibility</p:attrName>
                                        </p:attrNameLst>
                                      </p:cBhvr>
                                      <p:to>
                                        <p:strVal val="visible"/>
                                      </p:to>
                                    </p:set>
                                  </p:childTnLst>
                                </p:cTn>
                              </p:par>
                              <p:par>
                                <p:cTn id="74" presetID="1" presetClass="entr" presetSubtype="0" fill="hold" grpId="61" nodeType="withEffect">
                                  <p:childTnLst>
                                    <p:set>
                                      <p:cBhvr>
                                        <p:cTn id="75" dur="1" fill="hold">
                                          <p:stCondLst>
                                            <p:cond delay="0"/>
                                          </p:stCondLst>
                                        </p:cTn>
                                        <p:tgtEl>
                                          <p:spTgt spid="24741"/>
                                        </p:tgtEl>
                                        <p:attrNameLst>
                                          <p:attrName>style.visibility</p:attrName>
                                        </p:attrNameLst>
                                      </p:cBhvr>
                                      <p:to>
                                        <p:strVal val="visible"/>
                                      </p:to>
                                    </p:set>
                                  </p:childTnLst>
                                </p:cTn>
                              </p:par>
                              <p:par>
                                <p:cTn id="76" presetID="1" presetClass="entr" presetSubtype="0" fill="hold" grpId="16" nodeType="withEffect">
                                  <p:childTnLst>
                                    <p:set>
                                      <p:cBhvr>
                                        <p:cTn id="77" dur="1" fill="hold">
                                          <p:stCondLst>
                                            <p:cond delay="0"/>
                                          </p:stCondLst>
                                        </p:cTn>
                                        <p:tgtEl>
                                          <p:spTgt spid="24688"/>
                                        </p:tgtEl>
                                        <p:attrNameLst>
                                          <p:attrName>style.visibility</p:attrName>
                                        </p:attrNameLst>
                                      </p:cBhvr>
                                      <p:to>
                                        <p:strVal val="visible"/>
                                      </p:to>
                                    </p:set>
                                  </p:childTnLst>
                                </p:cTn>
                              </p:par>
                              <p:par>
                                <p:cTn id="78" presetID="1" presetClass="entr" presetSubtype="0" fill="hold" grpId="0" nodeType="withEffect">
                                  <p:childTnLst>
                                    <p:set>
                                      <p:cBhvr>
                                        <p:cTn id="79" dur="1" fill="hold">
                                          <p:stCondLst>
                                            <p:cond delay="0"/>
                                          </p:stCondLst>
                                        </p:cTn>
                                        <p:tgtEl>
                                          <p:spTgt spid="24630"/>
                                        </p:tgtEl>
                                        <p:attrNameLst>
                                          <p:attrName>style.visibility</p:attrName>
                                        </p:attrNameLst>
                                      </p:cBhvr>
                                      <p:to>
                                        <p:strVal val="visible"/>
                                      </p:to>
                                    </p:set>
                                  </p:childTnLst>
                                </p:cTn>
                              </p:par>
                              <p:par>
                                <p:cTn id="80" presetID="1" presetClass="entr" presetSubtype="0" fill="hold" grpId="20" nodeType="withEffect">
                                  <p:childTnLst>
                                    <p:set>
                                      <p:cBhvr>
                                        <p:cTn id="81" dur="1" fill="hold">
                                          <p:stCondLst>
                                            <p:cond delay="0"/>
                                          </p:stCondLst>
                                        </p:cTn>
                                        <p:tgtEl>
                                          <p:spTgt spid="24694"/>
                                        </p:tgtEl>
                                        <p:attrNameLst>
                                          <p:attrName>style.visibility</p:attrName>
                                        </p:attrNameLst>
                                      </p:cBhvr>
                                      <p:to>
                                        <p:strVal val="visible"/>
                                      </p:to>
                                    </p:set>
                                  </p:childTnLst>
                                </p:cTn>
                              </p:par>
                              <p:par>
                                <p:cTn id="82" presetID="1" presetClass="entr" presetSubtype="0" fill="hold" grpId="10" nodeType="withEffect">
                                  <p:childTnLst>
                                    <p:set>
                                      <p:cBhvr>
                                        <p:cTn id="83" dur="1" fill="hold">
                                          <p:stCondLst>
                                            <p:cond delay="0"/>
                                          </p:stCondLst>
                                        </p:cTn>
                                        <p:tgtEl>
                                          <p:spTgt spid="24665"/>
                                        </p:tgtEl>
                                        <p:attrNameLst>
                                          <p:attrName>style.visibility</p:attrName>
                                        </p:attrNameLst>
                                      </p:cBhvr>
                                      <p:to>
                                        <p:strVal val="visible"/>
                                      </p:to>
                                    </p:set>
                                  </p:childTnLst>
                                </p:cTn>
                              </p:par>
                              <p:par>
                                <p:cTn id="84" presetID="1" presetClass="entr" presetSubtype="0" fill="hold" grpId="79" nodeType="withEffect">
                                  <p:childTnLst>
                                    <p:set>
                                      <p:cBhvr>
                                        <p:cTn id="85" dur="1" fill="hold">
                                          <p:stCondLst>
                                            <p:cond delay="0"/>
                                          </p:stCondLst>
                                        </p:cTn>
                                        <p:tgtEl>
                                          <p:spTgt spid="24759"/>
                                        </p:tgtEl>
                                        <p:attrNameLst>
                                          <p:attrName>style.visibility</p:attrName>
                                        </p:attrNameLst>
                                      </p:cBhvr>
                                      <p:to>
                                        <p:strVal val="visible"/>
                                      </p:to>
                                    </p:set>
                                  </p:childTnLst>
                                </p:cTn>
                              </p:par>
                              <p:par>
                                <p:cTn id="86" presetID="1" presetClass="entr" presetSubtype="0" fill="hold" grpId="80" nodeType="withEffect">
                                  <p:childTnLst>
                                    <p:set>
                                      <p:cBhvr>
                                        <p:cTn id="87" dur="1" fill="hold">
                                          <p:stCondLst>
                                            <p:cond delay="0"/>
                                          </p:stCondLst>
                                        </p:cTn>
                                        <p:tgtEl>
                                          <p:spTgt spid="24760"/>
                                        </p:tgtEl>
                                        <p:attrNameLst>
                                          <p:attrName>style.visibility</p:attrName>
                                        </p:attrNameLst>
                                      </p:cBhvr>
                                      <p:to>
                                        <p:strVal val="visible"/>
                                      </p:to>
                                    </p:set>
                                  </p:childTnLst>
                                </p:cTn>
                              </p:par>
                              <p:par>
                                <p:cTn id="88" presetID="1" presetClass="entr" presetSubtype="0" fill="hold" grpId="2" nodeType="withEffect">
                                  <p:childTnLst>
                                    <p:set>
                                      <p:cBhvr>
                                        <p:cTn id="89" dur="1" fill="hold">
                                          <p:stCondLst>
                                            <p:cond delay="0"/>
                                          </p:stCondLst>
                                        </p:cTn>
                                        <p:tgtEl>
                                          <p:spTgt spid="24634"/>
                                        </p:tgtEl>
                                        <p:attrNameLst>
                                          <p:attrName>style.visibility</p:attrName>
                                        </p:attrNameLst>
                                      </p:cBhvr>
                                      <p:to>
                                        <p:strVal val="visible"/>
                                      </p:to>
                                    </p:set>
                                  </p:childTnLst>
                                </p:cTn>
                              </p:par>
                              <p:par>
                                <p:cTn id="90" presetID="1" presetClass="entr" presetSubtype="0" fill="hold" grpId="6" nodeType="withEffect">
                                  <p:childTnLst>
                                    <p:set>
                                      <p:cBhvr>
                                        <p:cTn id="91" dur="1" fill="hold">
                                          <p:stCondLst>
                                            <p:cond delay="0"/>
                                          </p:stCondLst>
                                        </p:cTn>
                                        <p:tgtEl>
                                          <p:spTgt spid="24639"/>
                                        </p:tgtEl>
                                        <p:attrNameLst>
                                          <p:attrName>style.visibility</p:attrName>
                                        </p:attrNameLst>
                                      </p:cBhvr>
                                      <p:to>
                                        <p:strVal val="visible"/>
                                      </p:to>
                                    </p:set>
                                  </p:childTnLst>
                                </p:cTn>
                              </p:par>
                              <p:par>
                                <p:cTn id="92" presetID="1" presetClass="entr" presetSubtype="0" fill="hold" grpId="8" nodeType="withEffect">
                                  <p:childTnLst>
                                    <p:set>
                                      <p:cBhvr>
                                        <p:cTn id="93" dur="1" fill="hold">
                                          <p:stCondLst>
                                            <p:cond delay="0"/>
                                          </p:stCondLst>
                                        </p:cTn>
                                        <p:tgtEl>
                                          <p:spTgt spid="24661"/>
                                        </p:tgtEl>
                                        <p:attrNameLst>
                                          <p:attrName>style.visibility</p:attrName>
                                        </p:attrNameLst>
                                      </p:cBhvr>
                                      <p:to>
                                        <p:strVal val="visible"/>
                                      </p:to>
                                    </p:set>
                                  </p:childTnLst>
                                </p:cTn>
                              </p:par>
                              <p:par>
                                <p:cTn id="94" presetID="1" presetClass="entr" presetSubtype="0" fill="hold" nodeType="withEffect">
                                  <p:childTnLst>
                                    <p:set>
                                      <p:cBhvr>
                                        <p:cTn id="95" dur="1" fill="hold">
                                          <p:stCondLst>
                                            <p:cond delay="0"/>
                                          </p:stCondLst>
                                        </p:cTn>
                                        <p:tgtEl>
                                          <p:spTgt spid="24633"/>
                                        </p:tgtEl>
                                        <p:attrNameLst>
                                          <p:attrName>style.visibility</p:attrName>
                                        </p:attrNameLst>
                                      </p:cBhvr>
                                      <p:to>
                                        <p:strVal val="visible"/>
                                      </p:to>
                                    </p:set>
                                  </p:childTnLst>
                                </p:cTn>
                              </p:par>
                              <p:par>
                                <p:cTn id="96" presetID="1" presetClass="entr" presetSubtype="0" fill="hold" grpId="5" nodeType="withEffect">
                                  <p:childTnLst>
                                    <p:set>
                                      <p:cBhvr>
                                        <p:cTn id="97" dur="1" fill="hold">
                                          <p:stCondLst>
                                            <p:cond delay="0"/>
                                          </p:stCondLst>
                                        </p:cTn>
                                        <p:tgtEl>
                                          <p:spTgt spid="24638"/>
                                        </p:tgtEl>
                                        <p:attrNameLst>
                                          <p:attrName>style.visibility</p:attrName>
                                        </p:attrNameLst>
                                      </p:cBhvr>
                                      <p:to>
                                        <p:strVal val="visible"/>
                                      </p:to>
                                    </p:set>
                                  </p:childTnLst>
                                </p:cTn>
                              </p:par>
                              <p:par>
                                <p:cTn id="98" presetID="1" presetClass="entr" presetSubtype="0" fill="hold" grpId="9" nodeType="withEffect">
                                  <p:childTnLst>
                                    <p:set>
                                      <p:cBhvr>
                                        <p:cTn id="99" dur="1" fill="hold">
                                          <p:stCondLst>
                                            <p:cond delay="0"/>
                                          </p:stCondLst>
                                        </p:cTn>
                                        <p:tgtEl>
                                          <p:spTgt spid="24662"/>
                                        </p:tgtEl>
                                        <p:attrNameLst>
                                          <p:attrName>style.visibility</p:attrName>
                                        </p:attrNameLst>
                                      </p:cBhvr>
                                      <p:to>
                                        <p:strVal val="visible"/>
                                      </p:to>
                                    </p:set>
                                  </p:childTnLst>
                                </p:cTn>
                              </p:par>
                              <p:par>
                                <p:cTn id="100" presetID="1" presetClass="entr" presetSubtype="0" fill="hold" grpId="3" nodeType="withEffect">
                                  <p:childTnLst>
                                    <p:set>
                                      <p:cBhvr>
                                        <p:cTn id="101" dur="1" fill="hold">
                                          <p:stCondLst>
                                            <p:cond delay="0"/>
                                          </p:stCondLst>
                                        </p:cTn>
                                        <p:tgtEl>
                                          <p:spTgt spid="24636"/>
                                        </p:tgtEl>
                                        <p:attrNameLst>
                                          <p:attrName>style.visibility</p:attrName>
                                        </p:attrNameLst>
                                      </p:cBhvr>
                                      <p:to>
                                        <p:strVal val="visible"/>
                                      </p:to>
                                    </p:set>
                                  </p:childTnLst>
                                </p:cTn>
                              </p:par>
                              <p:par>
                                <p:cTn id="102" presetID="1" presetClass="entr" presetSubtype="0" fill="hold" grpId="51" nodeType="withEffect">
                                  <p:childTnLst>
                                    <p:set>
                                      <p:cBhvr>
                                        <p:cTn id="103" dur="1" fill="hold">
                                          <p:stCondLst>
                                            <p:cond delay="0"/>
                                          </p:stCondLst>
                                        </p:cTn>
                                        <p:tgtEl>
                                          <p:spTgt spid="24728"/>
                                        </p:tgtEl>
                                        <p:attrNameLst>
                                          <p:attrName>style.visibility</p:attrName>
                                        </p:attrNameLst>
                                      </p:cBhvr>
                                      <p:to>
                                        <p:strVal val="visible"/>
                                      </p:to>
                                    </p:set>
                                  </p:childTnLst>
                                </p:cTn>
                              </p:par>
                              <p:par>
                                <p:cTn id="104" presetID="1" presetClass="entr" presetSubtype="0" fill="hold" nodeType="withEffect">
                                  <p:childTnLst>
                                    <p:set>
                                      <p:cBhvr>
                                        <p:cTn id="105" dur="1" fill="hold">
                                          <p:stCondLst>
                                            <p:cond delay="0"/>
                                          </p:stCondLst>
                                        </p:cTn>
                                        <p:tgtEl>
                                          <p:spTgt spid="24635"/>
                                        </p:tgtEl>
                                        <p:attrNameLst>
                                          <p:attrName>style.visibility</p:attrName>
                                        </p:attrNameLst>
                                      </p:cBhvr>
                                      <p:to>
                                        <p:strVal val="visible"/>
                                      </p:to>
                                    </p:set>
                                  </p:childTnLst>
                                </p:cTn>
                              </p:par>
                              <p:par>
                                <p:cTn id="106" presetID="1" presetClass="entr" presetSubtype="0" fill="hold" grpId="7" nodeType="withEffect">
                                  <p:childTnLst>
                                    <p:set>
                                      <p:cBhvr>
                                        <p:cTn id="107" dur="1" fill="hold">
                                          <p:stCondLst>
                                            <p:cond delay="0"/>
                                          </p:stCondLst>
                                        </p:cTn>
                                        <p:tgtEl>
                                          <p:spTgt spid="24645"/>
                                        </p:tgtEl>
                                        <p:attrNameLst>
                                          <p:attrName>style.visibility</p:attrName>
                                        </p:attrNameLst>
                                      </p:cBhvr>
                                      <p:to>
                                        <p:strVal val="visible"/>
                                      </p:to>
                                    </p:set>
                                  </p:childTnLst>
                                </p:cTn>
                              </p:par>
                              <p:par>
                                <p:cTn id="108" presetID="1" presetClass="entr" presetSubtype="0" fill="hold" nodeType="withEffect">
                                  <p:childTnLst>
                                    <p:set>
                                      <p:cBhvr>
                                        <p:cTn id="109" dur="1" fill="hold">
                                          <p:stCondLst>
                                            <p:cond delay="0"/>
                                          </p:stCondLst>
                                        </p:cTn>
                                        <p:tgtEl>
                                          <p:spTgt spid="24691"/>
                                        </p:tgtEl>
                                        <p:attrNameLst>
                                          <p:attrName>style.visibility</p:attrName>
                                        </p:attrNameLst>
                                      </p:cBhvr>
                                      <p:to>
                                        <p:strVal val="visible"/>
                                      </p:to>
                                    </p:set>
                                  </p:childTnLst>
                                </p:cTn>
                              </p:par>
                              <p:par>
                                <p:cTn id="110" presetID="1" presetClass="entr" presetSubtype="0" fill="hold" grpId="21" nodeType="withEffect">
                                  <p:childTnLst>
                                    <p:set>
                                      <p:cBhvr>
                                        <p:cTn id="111" dur="1" fill="hold">
                                          <p:stCondLst>
                                            <p:cond delay="0"/>
                                          </p:stCondLst>
                                        </p:cTn>
                                        <p:tgtEl>
                                          <p:spTgt spid="24695"/>
                                        </p:tgtEl>
                                        <p:attrNameLst>
                                          <p:attrName>style.visibility</p:attrName>
                                        </p:attrNameLst>
                                      </p:cBhvr>
                                      <p:to>
                                        <p:strVal val="visible"/>
                                      </p:to>
                                    </p:set>
                                  </p:childTnLst>
                                </p:cTn>
                              </p:par>
                              <p:par>
                                <p:cTn id="112" presetID="1" presetClass="entr" presetSubtype="0" fill="hold" grpId="22" nodeType="withEffect">
                                  <p:childTnLst>
                                    <p:set>
                                      <p:cBhvr>
                                        <p:cTn id="113" dur="1" fill="hold">
                                          <p:stCondLst>
                                            <p:cond delay="0"/>
                                          </p:stCondLst>
                                        </p:cTn>
                                        <p:tgtEl>
                                          <p:spTgt spid="24696"/>
                                        </p:tgtEl>
                                        <p:attrNameLst>
                                          <p:attrName>style.visibility</p:attrName>
                                        </p:attrNameLst>
                                      </p:cBhvr>
                                      <p:to>
                                        <p:strVal val="visible"/>
                                      </p:to>
                                    </p:set>
                                  </p:childTnLst>
                                </p:cTn>
                              </p:par>
                              <p:par>
                                <p:cTn id="114" presetID="1" presetClass="entr" presetSubtype="0" fill="hold" grpId="49" nodeType="withEffect">
                                  <p:childTnLst>
                                    <p:set>
                                      <p:cBhvr>
                                        <p:cTn id="115" dur="1" fill="hold">
                                          <p:stCondLst>
                                            <p:cond delay="0"/>
                                          </p:stCondLst>
                                        </p:cTn>
                                        <p:tgtEl>
                                          <p:spTgt spid="24726"/>
                                        </p:tgtEl>
                                        <p:attrNameLst>
                                          <p:attrName>style.visibility</p:attrName>
                                        </p:attrNameLst>
                                      </p:cBhvr>
                                      <p:to>
                                        <p:strVal val="visible"/>
                                      </p:to>
                                    </p:set>
                                  </p:childTnLst>
                                </p:cTn>
                              </p:par>
                              <p:par>
                                <p:cTn id="116" presetID="1" presetClass="entr" presetSubtype="0" fill="hold" grpId="19" nodeType="withEffect">
                                  <p:childTnLst>
                                    <p:set>
                                      <p:cBhvr>
                                        <p:cTn id="117" dur="1" fill="hold">
                                          <p:stCondLst>
                                            <p:cond delay="0"/>
                                          </p:stCondLst>
                                        </p:cTn>
                                        <p:tgtEl>
                                          <p:spTgt spid="24692"/>
                                        </p:tgtEl>
                                        <p:attrNameLst>
                                          <p:attrName>style.visibility</p:attrName>
                                        </p:attrNameLst>
                                      </p:cBhvr>
                                      <p:to>
                                        <p:strVal val="visible"/>
                                      </p:to>
                                    </p:set>
                                  </p:childTnLst>
                                </p:cTn>
                              </p:par>
                              <p:par>
                                <p:cTn id="118" presetID="1" presetClass="entr" presetSubtype="0" fill="hold" grpId="40" nodeType="withEffect">
                                  <p:childTnLst>
                                    <p:set>
                                      <p:cBhvr>
                                        <p:cTn id="119" dur="1" fill="hold">
                                          <p:stCondLst>
                                            <p:cond delay="0"/>
                                          </p:stCondLst>
                                        </p:cTn>
                                        <p:tgtEl>
                                          <p:spTgt spid="24717"/>
                                        </p:tgtEl>
                                        <p:attrNameLst>
                                          <p:attrName>style.visibility</p:attrName>
                                        </p:attrNameLst>
                                      </p:cBhvr>
                                      <p:to>
                                        <p:strVal val="visible"/>
                                      </p:to>
                                    </p:set>
                                  </p:childTnLst>
                                </p:cTn>
                              </p:par>
                              <p:par>
                                <p:cTn id="120" presetID="1" presetClass="entr" presetSubtype="0" fill="hold" grpId="39" nodeType="withEffect">
                                  <p:childTnLst>
                                    <p:set>
                                      <p:cBhvr>
                                        <p:cTn id="121" dur="1" fill="hold">
                                          <p:stCondLst>
                                            <p:cond delay="0"/>
                                          </p:stCondLst>
                                        </p:cTn>
                                        <p:tgtEl>
                                          <p:spTgt spid="24716"/>
                                        </p:tgtEl>
                                        <p:attrNameLst>
                                          <p:attrName>style.visibility</p:attrName>
                                        </p:attrNameLst>
                                      </p:cBhvr>
                                      <p:to>
                                        <p:strVal val="visible"/>
                                      </p:to>
                                    </p:set>
                                  </p:childTnLst>
                                </p:cTn>
                              </p:par>
                              <p:par>
                                <p:cTn id="122" presetID="1" presetClass="entr" presetSubtype="0" fill="hold" grpId="45" nodeType="withEffect">
                                  <p:childTnLst>
                                    <p:set>
                                      <p:cBhvr>
                                        <p:cTn id="123" dur="1" fill="hold">
                                          <p:stCondLst>
                                            <p:cond delay="0"/>
                                          </p:stCondLst>
                                        </p:cTn>
                                        <p:tgtEl>
                                          <p:spTgt spid="24722"/>
                                        </p:tgtEl>
                                        <p:attrNameLst>
                                          <p:attrName>style.visibility</p:attrName>
                                        </p:attrNameLst>
                                      </p:cBhvr>
                                      <p:to>
                                        <p:strVal val="visible"/>
                                      </p:to>
                                    </p:set>
                                  </p:childTnLst>
                                </p:cTn>
                              </p:par>
                              <p:par>
                                <p:cTn id="124" presetID="1" presetClass="entr" presetSubtype="0" fill="hold" grpId="41" nodeType="withEffect">
                                  <p:childTnLst>
                                    <p:set>
                                      <p:cBhvr>
                                        <p:cTn id="125" dur="1" fill="hold">
                                          <p:stCondLst>
                                            <p:cond delay="0"/>
                                          </p:stCondLst>
                                        </p:cTn>
                                        <p:tgtEl>
                                          <p:spTgt spid="24718"/>
                                        </p:tgtEl>
                                        <p:attrNameLst>
                                          <p:attrName>style.visibility</p:attrName>
                                        </p:attrNameLst>
                                      </p:cBhvr>
                                      <p:to>
                                        <p:strVal val="visible"/>
                                      </p:to>
                                    </p:set>
                                  </p:childTnLst>
                                </p:cTn>
                              </p:par>
                              <p:par>
                                <p:cTn id="126" presetID="1" presetClass="entr" presetSubtype="0" fill="hold" nodeType="withEffect">
                                  <p:childTnLst>
                                    <p:set>
                                      <p:cBhvr>
                                        <p:cTn id="127" dur="1" fill="hold">
                                          <p:stCondLst>
                                            <p:cond delay="0"/>
                                          </p:stCondLst>
                                        </p:cTn>
                                        <p:tgtEl>
                                          <p:spTgt spid="24710"/>
                                        </p:tgtEl>
                                        <p:attrNameLst>
                                          <p:attrName>style.visibility</p:attrName>
                                        </p:attrNameLst>
                                      </p:cBhvr>
                                      <p:to>
                                        <p:strVal val="visible"/>
                                      </p:to>
                                    </p:set>
                                  </p:childTnLst>
                                </p:cTn>
                              </p:par>
                              <p:par>
                                <p:cTn id="128" presetID="1" presetClass="entr" presetSubtype="0" fill="hold" grpId="43" nodeType="withEffect">
                                  <p:childTnLst>
                                    <p:set>
                                      <p:cBhvr>
                                        <p:cTn id="129" dur="1" fill="hold">
                                          <p:stCondLst>
                                            <p:cond delay="0"/>
                                          </p:stCondLst>
                                        </p:cTn>
                                        <p:tgtEl>
                                          <p:spTgt spid="24720"/>
                                        </p:tgtEl>
                                        <p:attrNameLst>
                                          <p:attrName>style.visibility</p:attrName>
                                        </p:attrNameLst>
                                      </p:cBhvr>
                                      <p:to>
                                        <p:strVal val="visible"/>
                                      </p:to>
                                    </p:set>
                                  </p:childTnLst>
                                </p:cTn>
                              </p:par>
                              <p:par>
                                <p:cTn id="130" presetID="1" presetClass="entr" presetSubtype="0" fill="hold" grpId="52" nodeType="withEffect">
                                  <p:childTnLst>
                                    <p:set>
                                      <p:cBhvr>
                                        <p:cTn id="131" dur="1" fill="hold">
                                          <p:stCondLst>
                                            <p:cond delay="0"/>
                                          </p:stCondLst>
                                        </p:cTn>
                                        <p:tgtEl>
                                          <p:spTgt spid="24729"/>
                                        </p:tgtEl>
                                        <p:attrNameLst>
                                          <p:attrName>style.visibility</p:attrName>
                                        </p:attrNameLst>
                                      </p:cBhvr>
                                      <p:to>
                                        <p:strVal val="visible"/>
                                      </p:to>
                                    </p:set>
                                  </p:childTnLst>
                                </p:cTn>
                              </p:par>
                              <p:par>
                                <p:cTn id="132" presetID="1" presetClass="entr" presetSubtype="0" fill="hold" grpId="23" nodeType="withEffect">
                                  <p:childTnLst>
                                    <p:set>
                                      <p:cBhvr>
                                        <p:cTn id="133" dur="1" fill="hold">
                                          <p:stCondLst>
                                            <p:cond delay="0"/>
                                          </p:stCondLst>
                                        </p:cTn>
                                        <p:tgtEl>
                                          <p:spTgt spid="24697"/>
                                        </p:tgtEl>
                                        <p:attrNameLst>
                                          <p:attrName>style.visibility</p:attrName>
                                        </p:attrNameLst>
                                      </p:cBhvr>
                                      <p:to>
                                        <p:strVal val="visible"/>
                                      </p:to>
                                    </p:set>
                                  </p:childTnLst>
                                </p:cTn>
                              </p:par>
                              <p:par>
                                <p:cTn id="134" presetID="1" presetClass="entr" presetSubtype="0" fill="hold" grpId="38" nodeType="withEffect">
                                  <p:childTnLst>
                                    <p:set>
                                      <p:cBhvr>
                                        <p:cTn id="135" dur="1" fill="hold">
                                          <p:stCondLst>
                                            <p:cond delay="0"/>
                                          </p:stCondLst>
                                        </p:cTn>
                                        <p:tgtEl>
                                          <p:spTgt spid="24715"/>
                                        </p:tgtEl>
                                        <p:attrNameLst>
                                          <p:attrName>style.visibility</p:attrName>
                                        </p:attrNameLst>
                                      </p:cBhvr>
                                      <p:to>
                                        <p:strVal val="visible"/>
                                      </p:to>
                                    </p:set>
                                  </p:childTnLst>
                                </p:cTn>
                              </p:par>
                              <p:par>
                                <p:cTn id="136" presetID="1" presetClass="entr" presetSubtype="0" fill="hold" grpId="37" nodeType="withEffect">
                                  <p:childTnLst>
                                    <p:set>
                                      <p:cBhvr>
                                        <p:cTn id="137" dur="1" fill="hold">
                                          <p:stCondLst>
                                            <p:cond delay="0"/>
                                          </p:stCondLst>
                                        </p:cTn>
                                        <p:tgtEl>
                                          <p:spTgt spid="24714"/>
                                        </p:tgtEl>
                                        <p:attrNameLst>
                                          <p:attrName>style.visibility</p:attrName>
                                        </p:attrNameLst>
                                      </p:cBhvr>
                                      <p:to>
                                        <p:strVal val="visible"/>
                                      </p:to>
                                    </p:set>
                                  </p:childTnLst>
                                </p:cTn>
                              </p:par>
                              <p:par>
                                <p:cTn id="138" presetID="1" presetClass="entr" presetSubtype="0" fill="hold" grpId="46" nodeType="withEffect">
                                  <p:childTnLst>
                                    <p:set>
                                      <p:cBhvr>
                                        <p:cTn id="139" dur="1" fill="hold">
                                          <p:stCondLst>
                                            <p:cond delay="0"/>
                                          </p:stCondLst>
                                        </p:cTn>
                                        <p:tgtEl>
                                          <p:spTgt spid="24723"/>
                                        </p:tgtEl>
                                        <p:attrNameLst>
                                          <p:attrName>style.visibility</p:attrName>
                                        </p:attrNameLst>
                                      </p:cBhvr>
                                      <p:to>
                                        <p:strVal val="visible"/>
                                      </p:to>
                                    </p:set>
                                  </p:childTnLst>
                                </p:cTn>
                              </p:par>
                              <p:par>
                                <p:cTn id="140" presetID="1" presetClass="entr" presetSubtype="0" fill="hold" grpId="42" nodeType="withEffect">
                                  <p:childTnLst>
                                    <p:set>
                                      <p:cBhvr>
                                        <p:cTn id="141" dur="1" fill="hold">
                                          <p:stCondLst>
                                            <p:cond delay="0"/>
                                          </p:stCondLst>
                                        </p:cTn>
                                        <p:tgtEl>
                                          <p:spTgt spid="24719"/>
                                        </p:tgtEl>
                                        <p:attrNameLst>
                                          <p:attrName>style.visibility</p:attrName>
                                        </p:attrNameLst>
                                      </p:cBhvr>
                                      <p:to>
                                        <p:strVal val="visible"/>
                                      </p:to>
                                    </p:set>
                                  </p:childTnLst>
                                </p:cTn>
                              </p:par>
                              <p:par>
                                <p:cTn id="142" presetID="1" presetClass="entr" presetSubtype="0" fill="hold" nodeType="withEffect">
                                  <p:childTnLst>
                                    <p:set>
                                      <p:cBhvr>
                                        <p:cTn id="143" dur="1" fill="hold">
                                          <p:stCondLst>
                                            <p:cond delay="0"/>
                                          </p:stCondLst>
                                        </p:cTn>
                                        <p:tgtEl>
                                          <p:spTgt spid="24682"/>
                                        </p:tgtEl>
                                        <p:attrNameLst>
                                          <p:attrName>style.visibility</p:attrName>
                                        </p:attrNameLst>
                                      </p:cBhvr>
                                      <p:to>
                                        <p:strVal val="visible"/>
                                      </p:to>
                                    </p:set>
                                  </p:childTnLst>
                                </p:cTn>
                              </p:par>
                              <p:par>
                                <p:cTn id="144" presetID="1" presetClass="entr" presetSubtype="0" fill="hold" grpId="69" nodeType="withEffect">
                                  <p:childTnLst>
                                    <p:set>
                                      <p:cBhvr>
                                        <p:cTn id="145" dur="1" fill="hold">
                                          <p:stCondLst>
                                            <p:cond delay="0"/>
                                          </p:stCondLst>
                                        </p:cTn>
                                        <p:tgtEl>
                                          <p:spTgt spid="24749"/>
                                        </p:tgtEl>
                                        <p:attrNameLst>
                                          <p:attrName>style.visibility</p:attrName>
                                        </p:attrNameLst>
                                      </p:cBhvr>
                                      <p:to>
                                        <p:strVal val="visible"/>
                                      </p:to>
                                    </p:set>
                                  </p:childTnLst>
                                </p:cTn>
                              </p:par>
                              <p:par>
                                <p:cTn id="146" presetID="1" presetClass="entr" presetSubtype="0" fill="hold" grpId="74" nodeType="withEffect">
                                  <p:childTnLst>
                                    <p:set>
                                      <p:cBhvr>
                                        <p:cTn id="147" dur="1" fill="hold">
                                          <p:stCondLst>
                                            <p:cond delay="0"/>
                                          </p:stCondLst>
                                        </p:cTn>
                                        <p:tgtEl>
                                          <p:spTgt spid="24754"/>
                                        </p:tgtEl>
                                        <p:attrNameLst>
                                          <p:attrName>style.visibility</p:attrName>
                                        </p:attrNameLst>
                                      </p:cBhvr>
                                      <p:to>
                                        <p:strVal val="visible"/>
                                      </p:to>
                                    </p:set>
                                  </p:childTnLst>
                                </p:cTn>
                              </p:par>
                              <p:par>
                                <p:cTn id="148" presetID="1" presetClass="entr" presetSubtype="0" fill="hold" grpId="75" nodeType="withEffect">
                                  <p:childTnLst>
                                    <p:set>
                                      <p:cBhvr>
                                        <p:cTn id="149" dur="1" fill="hold">
                                          <p:stCondLst>
                                            <p:cond delay="0"/>
                                          </p:stCondLst>
                                        </p:cTn>
                                        <p:tgtEl>
                                          <p:spTgt spid="24755"/>
                                        </p:tgtEl>
                                        <p:attrNameLst>
                                          <p:attrName>style.visibility</p:attrName>
                                        </p:attrNameLst>
                                      </p:cBhvr>
                                      <p:to>
                                        <p:strVal val="visible"/>
                                      </p:to>
                                    </p:set>
                                  </p:childTnLst>
                                </p:cTn>
                              </p:par>
                              <p:par>
                                <p:cTn id="150" presetID="1" presetClass="entr" presetSubtype="0" fill="hold" grpId="83" nodeType="withEffect">
                                  <p:childTnLst>
                                    <p:set>
                                      <p:cBhvr>
                                        <p:cTn id="151" dur="1" fill="hold">
                                          <p:stCondLst>
                                            <p:cond delay="0"/>
                                          </p:stCondLst>
                                        </p:cTn>
                                        <p:tgtEl>
                                          <p:spTgt spid="24769"/>
                                        </p:tgtEl>
                                        <p:attrNameLst>
                                          <p:attrName>style.visibility</p:attrName>
                                        </p:attrNameLst>
                                      </p:cBhvr>
                                      <p:to>
                                        <p:strVal val="visible"/>
                                      </p:to>
                                    </p:set>
                                  </p:childTnLst>
                                </p:cTn>
                              </p:par>
                              <p:par>
                                <p:cTn id="152" presetID="1" presetClass="entr" presetSubtype="0" fill="hold" grpId="53" nodeType="withEffect">
                                  <p:childTnLst>
                                    <p:set>
                                      <p:cBhvr>
                                        <p:cTn id="153" dur="1" fill="hold">
                                          <p:stCondLst>
                                            <p:cond delay="0"/>
                                          </p:stCondLst>
                                        </p:cTn>
                                        <p:tgtEl>
                                          <p:spTgt spid="24730"/>
                                        </p:tgtEl>
                                        <p:attrNameLst>
                                          <p:attrName>style.visibility</p:attrName>
                                        </p:attrNameLst>
                                      </p:cBhvr>
                                      <p:to>
                                        <p:strVal val="visible"/>
                                      </p:to>
                                    </p:set>
                                  </p:childTnLst>
                                </p:cTn>
                              </p:par>
                              <p:par>
                                <p:cTn id="154" presetID="1" presetClass="entr" presetSubtype="0" fill="hold" grpId="62" nodeType="withEffect">
                                  <p:childTnLst>
                                    <p:set>
                                      <p:cBhvr>
                                        <p:cTn id="155" dur="1" fill="hold">
                                          <p:stCondLst>
                                            <p:cond delay="0"/>
                                          </p:stCondLst>
                                        </p:cTn>
                                        <p:tgtEl>
                                          <p:spTgt spid="24742"/>
                                        </p:tgtEl>
                                        <p:attrNameLst>
                                          <p:attrName>style.visibility</p:attrName>
                                        </p:attrNameLst>
                                      </p:cBhvr>
                                      <p:to>
                                        <p:strVal val="visible"/>
                                      </p:to>
                                    </p:set>
                                  </p:childTnLst>
                                </p:cTn>
                              </p:par>
                              <p:par>
                                <p:cTn id="156" presetID="1" presetClass="entr" presetSubtype="0" fill="hold" nodeType="withEffect">
                                  <p:childTnLst>
                                    <p:set>
                                      <p:cBhvr>
                                        <p:cTn id="157" dur="1" fill="hold">
                                          <p:stCondLst>
                                            <p:cond delay="0"/>
                                          </p:stCondLst>
                                        </p:cTn>
                                        <p:tgtEl>
                                          <p:spTgt spid="24693"/>
                                        </p:tgtEl>
                                        <p:attrNameLst>
                                          <p:attrName>style.visibility</p:attrName>
                                        </p:attrNameLst>
                                      </p:cBhvr>
                                      <p:to>
                                        <p:strVal val="visible"/>
                                      </p:to>
                                    </p:set>
                                  </p:childTnLst>
                                </p:cTn>
                              </p:par>
                              <p:par>
                                <p:cTn id="158" presetID="1" presetClass="entr" presetSubtype="0" fill="hold" grpId="47" nodeType="withEffect">
                                  <p:childTnLst>
                                    <p:set>
                                      <p:cBhvr>
                                        <p:cTn id="159" dur="1" fill="hold">
                                          <p:stCondLst>
                                            <p:cond delay="0"/>
                                          </p:stCondLst>
                                        </p:cTn>
                                        <p:tgtEl>
                                          <p:spTgt spid="24724"/>
                                        </p:tgtEl>
                                        <p:attrNameLst>
                                          <p:attrName>style.visibility</p:attrName>
                                        </p:attrNameLst>
                                      </p:cBhvr>
                                      <p:to>
                                        <p:strVal val="visible"/>
                                      </p:to>
                                    </p:set>
                                  </p:childTnLst>
                                </p:cTn>
                              </p:par>
                              <p:par>
                                <p:cTn id="160" presetID="1" presetClass="entr" presetSubtype="0" fill="hold" grpId="63" nodeType="withEffect">
                                  <p:childTnLst>
                                    <p:set>
                                      <p:cBhvr>
                                        <p:cTn id="161" dur="1" fill="hold">
                                          <p:stCondLst>
                                            <p:cond delay="0"/>
                                          </p:stCondLst>
                                        </p:cTn>
                                        <p:tgtEl>
                                          <p:spTgt spid="24743"/>
                                        </p:tgtEl>
                                        <p:attrNameLst>
                                          <p:attrName>style.visibility</p:attrName>
                                        </p:attrNameLst>
                                      </p:cBhvr>
                                      <p:to>
                                        <p:strVal val="visible"/>
                                      </p:to>
                                    </p:set>
                                  </p:childTnLst>
                                </p:cTn>
                              </p:par>
                              <p:par>
                                <p:cTn id="162" presetID="1" presetClass="entr" presetSubtype="0" fill="hold" grpId="77" nodeType="withEffect">
                                  <p:childTnLst>
                                    <p:set>
                                      <p:cBhvr>
                                        <p:cTn id="163" dur="1" fill="hold">
                                          <p:stCondLst>
                                            <p:cond delay="0"/>
                                          </p:stCondLst>
                                        </p:cTn>
                                        <p:tgtEl>
                                          <p:spTgt spid="24757"/>
                                        </p:tgtEl>
                                        <p:attrNameLst>
                                          <p:attrName>style.visibility</p:attrName>
                                        </p:attrNameLst>
                                      </p:cBhvr>
                                      <p:to>
                                        <p:strVal val="visible"/>
                                      </p:to>
                                    </p:set>
                                  </p:childTnLst>
                                </p:cTn>
                              </p:par>
                              <p:par>
                                <p:cTn id="164" presetID="1" presetClass="entr" presetSubtype="0" fill="hold" grpId="32" nodeType="withEffect">
                                  <p:childTnLst>
                                    <p:set>
                                      <p:cBhvr>
                                        <p:cTn id="165" dur="1" fill="hold">
                                          <p:stCondLst>
                                            <p:cond delay="0"/>
                                          </p:stCondLst>
                                        </p:cTn>
                                        <p:tgtEl>
                                          <p:spTgt spid="24706"/>
                                        </p:tgtEl>
                                        <p:attrNameLst>
                                          <p:attrName>style.visibility</p:attrName>
                                        </p:attrNameLst>
                                      </p:cBhvr>
                                      <p:to>
                                        <p:strVal val="visible"/>
                                      </p:to>
                                    </p:set>
                                  </p:childTnLst>
                                </p:cTn>
                              </p:par>
                              <p:par>
                                <p:cTn id="166" presetID="1" presetClass="entr" presetSubtype="0" fill="hold" grpId="54" nodeType="withEffect">
                                  <p:childTnLst>
                                    <p:set>
                                      <p:cBhvr>
                                        <p:cTn id="167" dur="1" fill="hold">
                                          <p:stCondLst>
                                            <p:cond delay="0"/>
                                          </p:stCondLst>
                                        </p:cTn>
                                        <p:tgtEl>
                                          <p:spTgt spid="24731"/>
                                        </p:tgtEl>
                                        <p:attrNameLst>
                                          <p:attrName>style.visibility</p:attrName>
                                        </p:attrNameLst>
                                      </p:cBhvr>
                                      <p:to>
                                        <p:strVal val="visible"/>
                                      </p:to>
                                    </p:set>
                                  </p:childTnLst>
                                </p:cTn>
                              </p:par>
                              <p:par>
                                <p:cTn id="168" presetID="1" presetClass="entr" presetSubtype="0" fill="hold" grpId="30" nodeType="withEffect">
                                  <p:childTnLst>
                                    <p:set>
                                      <p:cBhvr>
                                        <p:cTn id="169" dur="1" fill="hold">
                                          <p:stCondLst>
                                            <p:cond delay="0"/>
                                          </p:stCondLst>
                                        </p:cTn>
                                        <p:tgtEl>
                                          <p:spTgt spid="24704"/>
                                        </p:tgtEl>
                                        <p:attrNameLst>
                                          <p:attrName>style.visibility</p:attrName>
                                        </p:attrNameLst>
                                      </p:cBhvr>
                                      <p:to>
                                        <p:strVal val="visible"/>
                                      </p:to>
                                    </p:set>
                                  </p:childTnLst>
                                </p:cTn>
                              </p:par>
                              <p:par>
                                <p:cTn id="170" presetID="1" presetClass="entr" presetSubtype="0" fill="hold" grpId="31" nodeType="withEffect">
                                  <p:childTnLst>
                                    <p:set>
                                      <p:cBhvr>
                                        <p:cTn id="171" dur="1" fill="hold">
                                          <p:stCondLst>
                                            <p:cond delay="0"/>
                                          </p:stCondLst>
                                        </p:cTn>
                                        <p:tgtEl>
                                          <p:spTgt spid="24705"/>
                                        </p:tgtEl>
                                        <p:attrNameLst>
                                          <p:attrName>style.visibility</p:attrName>
                                        </p:attrNameLst>
                                      </p:cBhvr>
                                      <p:to>
                                        <p:strVal val="visible"/>
                                      </p:to>
                                    </p:set>
                                  </p:childTnLst>
                                </p:cTn>
                              </p:par>
                              <p:par>
                                <p:cTn id="172" presetID="1" presetClass="entr" presetSubtype="0" fill="hold" nodeType="withEffect">
                                  <p:childTnLst>
                                    <p:set>
                                      <p:cBhvr>
                                        <p:cTn id="173" dur="1" fill="hold">
                                          <p:stCondLst>
                                            <p:cond delay="0"/>
                                          </p:stCondLst>
                                        </p:cTn>
                                        <p:tgtEl>
                                          <p:spTgt spid="24711"/>
                                        </p:tgtEl>
                                        <p:attrNameLst>
                                          <p:attrName>style.visibility</p:attrName>
                                        </p:attrNameLst>
                                      </p:cBhvr>
                                      <p:to>
                                        <p:strVal val="visible"/>
                                      </p:to>
                                    </p:set>
                                  </p:childTnLst>
                                </p:cTn>
                              </p:par>
                              <p:par>
                                <p:cTn id="174" presetID="1" presetClass="entr" presetSubtype="0" fill="hold" grpId="44" nodeType="withEffect">
                                  <p:childTnLst>
                                    <p:set>
                                      <p:cBhvr>
                                        <p:cTn id="175" dur="1" fill="hold">
                                          <p:stCondLst>
                                            <p:cond delay="0"/>
                                          </p:stCondLst>
                                        </p:cTn>
                                        <p:tgtEl>
                                          <p:spTgt spid="24721"/>
                                        </p:tgtEl>
                                        <p:attrNameLst>
                                          <p:attrName>style.visibility</p:attrName>
                                        </p:attrNameLst>
                                      </p:cBhvr>
                                      <p:to>
                                        <p:strVal val="visible"/>
                                      </p:to>
                                    </p:set>
                                  </p:childTnLst>
                                </p:cTn>
                              </p:par>
                              <p:par>
                                <p:cTn id="176" presetID="1" presetClass="entr" presetSubtype="0" fill="hold" grpId="59" nodeType="withEffect">
                                  <p:childTnLst>
                                    <p:set>
                                      <p:cBhvr>
                                        <p:cTn id="177" dur="1" fill="hold">
                                          <p:stCondLst>
                                            <p:cond delay="0"/>
                                          </p:stCondLst>
                                        </p:cTn>
                                        <p:tgtEl>
                                          <p:spTgt spid="24738"/>
                                        </p:tgtEl>
                                        <p:attrNameLst>
                                          <p:attrName>style.visibility</p:attrName>
                                        </p:attrNameLst>
                                      </p:cBhvr>
                                      <p:to>
                                        <p:strVal val="visible"/>
                                      </p:to>
                                    </p:set>
                                  </p:childTnLst>
                                </p:cTn>
                              </p:par>
                              <p:par>
                                <p:cTn id="178" presetID="1" presetClass="entr" presetSubtype="0" fill="hold" grpId="36" nodeType="withEffect">
                                  <p:childTnLst>
                                    <p:set>
                                      <p:cBhvr>
                                        <p:cTn id="179" dur="1" fill="hold">
                                          <p:stCondLst>
                                            <p:cond delay="0"/>
                                          </p:stCondLst>
                                        </p:cTn>
                                        <p:tgtEl>
                                          <p:spTgt spid="24713"/>
                                        </p:tgtEl>
                                        <p:attrNameLst>
                                          <p:attrName>style.visibility</p:attrName>
                                        </p:attrNameLst>
                                      </p:cBhvr>
                                      <p:to>
                                        <p:strVal val="visible"/>
                                      </p:to>
                                    </p:set>
                                  </p:childTnLst>
                                </p:cTn>
                              </p:par>
                              <p:par>
                                <p:cTn id="180" presetID="1" presetClass="entr" presetSubtype="0" fill="hold" grpId="50" nodeType="withEffect">
                                  <p:childTnLst>
                                    <p:set>
                                      <p:cBhvr>
                                        <p:cTn id="181" dur="1" fill="hold">
                                          <p:stCondLst>
                                            <p:cond delay="0"/>
                                          </p:stCondLst>
                                        </p:cTn>
                                        <p:tgtEl>
                                          <p:spTgt spid="24727"/>
                                        </p:tgtEl>
                                        <p:attrNameLst>
                                          <p:attrName>style.visibility</p:attrName>
                                        </p:attrNameLst>
                                      </p:cBhvr>
                                      <p:to>
                                        <p:strVal val="visible"/>
                                      </p:to>
                                    </p:set>
                                  </p:childTnLst>
                                </p:cTn>
                              </p:par>
                              <p:par>
                                <p:cTn id="182" presetID="1" presetClass="entr" presetSubtype="0" fill="hold" grpId="58" nodeType="withEffect">
                                  <p:childTnLst>
                                    <p:set>
                                      <p:cBhvr>
                                        <p:cTn id="183" dur="1" fill="hold">
                                          <p:stCondLst>
                                            <p:cond delay="0"/>
                                          </p:stCondLst>
                                        </p:cTn>
                                        <p:tgtEl>
                                          <p:spTgt spid="24737"/>
                                        </p:tgtEl>
                                        <p:attrNameLst>
                                          <p:attrName>style.visibility</p:attrName>
                                        </p:attrNameLst>
                                      </p:cBhvr>
                                      <p:to>
                                        <p:strVal val="visible"/>
                                      </p:to>
                                    </p:set>
                                  </p:childTnLst>
                                </p:cTn>
                              </p:par>
                              <p:par>
                                <p:cTn id="184" presetID="1" presetClass="entr" presetSubtype="0" fill="hold" grpId="35" nodeType="withEffect">
                                  <p:childTnLst>
                                    <p:set>
                                      <p:cBhvr>
                                        <p:cTn id="185" dur="1" fill="hold">
                                          <p:stCondLst>
                                            <p:cond delay="0"/>
                                          </p:stCondLst>
                                        </p:cTn>
                                        <p:tgtEl>
                                          <p:spTgt spid="24712"/>
                                        </p:tgtEl>
                                        <p:attrNameLst>
                                          <p:attrName>style.visibility</p:attrName>
                                        </p:attrNameLst>
                                      </p:cBhvr>
                                      <p:to>
                                        <p:strVal val="visible"/>
                                      </p:to>
                                    </p:set>
                                  </p:childTnLst>
                                </p:cTn>
                              </p:par>
                              <p:par>
                                <p:cTn id="186" presetID="1" presetClass="entr" presetSubtype="0" fill="hold" grpId="78" nodeType="withEffect">
                                  <p:childTnLst>
                                    <p:set>
                                      <p:cBhvr>
                                        <p:cTn id="187" dur="1" fill="hold">
                                          <p:stCondLst>
                                            <p:cond delay="0"/>
                                          </p:stCondLst>
                                        </p:cTn>
                                        <p:tgtEl>
                                          <p:spTgt spid="24758"/>
                                        </p:tgtEl>
                                        <p:attrNameLst>
                                          <p:attrName>style.visibility</p:attrName>
                                        </p:attrNameLst>
                                      </p:cBhvr>
                                      <p:to>
                                        <p:strVal val="visible"/>
                                      </p:to>
                                    </p:set>
                                  </p:childTnLst>
                                </p:cTn>
                              </p:par>
                              <p:par>
                                <p:cTn id="188" presetID="1" presetClass="entr" presetSubtype="0" fill="hold" nodeType="withEffect">
                                  <p:childTnLst>
                                    <p:set>
                                      <p:cBhvr>
                                        <p:cTn id="189" dur="1" fill="hold">
                                          <p:stCondLst>
                                            <p:cond delay="0"/>
                                          </p:stCondLst>
                                        </p:cTn>
                                        <p:tgtEl>
                                          <p:spTgt spid="24708"/>
                                        </p:tgtEl>
                                        <p:attrNameLst>
                                          <p:attrName>style.visibility</p:attrName>
                                        </p:attrNameLst>
                                      </p:cBhvr>
                                      <p:to>
                                        <p:strVal val="visible"/>
                                      </p:to>
                                    </p:set>
                                  </p:childTnLst>
                                </p:cTn>
                              </p:par>
                              <p:par>
                                <p:cTn id="190" presetID="1" presetClass="entr" presetSubtype="0" fill="hold" grpId="48" nodeType="withEffect">
                                  <p:childTnLst>
                                    <p:set>
                                      <p:cBhvr>
                                        <p:cTn id="191" dur="1" fill="hold">
                                          <p:stCondLst>
                                            <p:cond delay="0"/>
                                          </p:stCondLst>
                                        </p:cTn>
                                        <p:tgtEl>
                                          <p:spTgt spid="24725"/>
                                        </p:tgtEl>
                                        <p:attrNameLst>
                                          <p:attrName>style.visibility</p:attrName>
                                        </p:attrNameLst>
                                      </p:cBhvr>
                                      <p:to>
                                        <p:strVal val="visible"/>
                                      </p:to>
                                    </p:set>
                                  </p:childTnLst>
                                </p:cTn>
                              </p:par>
                              <p:par>
                                <p:cTn id="192" presetID="1" presetClass="entr" presetSubtype="0" fill="hold" grpId="11" nodeType="withEffect">
                                  <p:childTnLst>
                                    <p:set>
                                      <p:cBhvr>
                                        <p:cTn id="193" dur="1" fill="hold">
                                          <p:stCondLst>
                                            <p:cond delay="0"/>
                                          </p:stCondLst>
                                        </p:cTn>
                                        <p:tgtEl>
                                          <p:spTgt spid="24666"/>
                                        </p:tgtEl>
                                        <p:attrNameLst>
                                          <p:attrName>style.visibility</p:attrName>
                                        </p:attrNameLst>
                                      </p:cBhvr>
                                      <p:to>
                                        <p:strVal val="visible"/>
                                      </p:to>
                                    </p:set>
                                  </p:childTnLst>
                                </p:cTn>
                              </p:par>
                              <p:par>
                                <p:cTn id="194" presetID="1" presetClass="entr" presetSubtype="0" fill="hold" grpId="55" nodeType="withEffect">
                                  <p:childTnLst>
                                    <p:set>
                                      <p:cBhvr>
                                        <p:cTn id="195" dur="1" fill="hold">
                                          <p:stCondLst>
                                            <p:cond delay="0"/>
                                          </p:stCondLst>
                                        </p:cTn>
                                        <p:tgtEl>
                                          <p:spTgt spid="24732"/>
                                        </p:tgtEl>
                                        <p:attrNameLst>
                                          <p:attrName>style.visibility</p:attrName>
                                        </p:attrNameLst>
                                      </p:cBhvr>
                                      <p:to>
                                        <p:strVal val="visible"/>
                                      </p:to>
                                    </p:set>
                                  </p:childTnLst>
                                </p:cTn>
                              </p:par>
                              <p:par>
                                <p:cTn id="196" presetID="1" presetClass="entr" presetSubtype="0" fill="hold" grpId="1" nodeType="withEffect">
                                  <p:childTnLst>
                                    <p:set>
                                      <p:cBhvr>
                                        <p:cTn id="197" dur="1" fill="hold">
                                          <p:stCondLst>
                                            <p:cond delay="0"/>
                                          </p:stCondLst>
                                        </p:cTn>
                                        <p:tgtEl>
                                          <p:spTgt spid="24632"/>
                                        </p:tgtEl>
                                        <p:attrNameLst>
                                          <p:attrName>style.visibility</p:attrName>
                                        </p:attrNameLst>
                                      </p:cBhvr>
                                      <p:to>
                                        <p:strVal val="visible"/>
                                      </p:to>
                                    </p:set>
                                  </p:childTnLst>
                                </p:cTn>
                              </p:par>
                              <p:par>
                                <p:cTn id="198" presetID="1" presetClass="entr" presetSubtype="0" fill="hold" grpId="33" nodeType="withEffect">
                                  <p:childTnLst>
                                    <p:set>
                                      <p:cBhvr>
                                        <p:cTn id="199" dur="1" fill="hold">
                                          <p:stCondLst>
                                            <p:cond delay="0"/>
                                          </p:stCondLst>
                                        </p:cTn>
                                        <p:tgtEl>
                                          <p:spTgt spid="24707"/>
                                        </p:tgtEl>
                                        <p:attrNameLst>
                                          <p:attrName>style.visibility</p:attrName>
                                        </p:attrNameLst>
                                      </p:cBhvr>
                                      <p:to>
                                        <p:strVal val="visible"/>
                                      </p:to>
                                    </p:set>
                                  </p:childTnLst>
                                </p:cTn>
                              </p:par>
                              <p:par>
                                <p:cTn id="200" presetID="1" presetClass="entr" presetSubtype="0" fill="hold" grpId="4" nodeType="withEffect">
                                  <p:childTnLst>
                                    <p:set>
                                      <p:cBhvr>
                                        <p:cTn id="201" dur="1" fill="hold">
                                          <p:stCondLst>
                                            <p:cond delay="0"/>
                                          </p:stCondLst>
                                        </p:cTn>
                                        <p:tgtEl>
                                          <p:spTgt spid="24637"/>
                                        </p:tgtEl>
                                        <p:attrNameLst>
                                          <p:attrName>style.visibility</p:attrName>
                                        </p:attrNameLst>
                                      </p:cBhvr>
                                      <p:to>
                                        <p:strVal val="visible"/>
                                      </p:to>
                                    </p:set>
                                  </p:childTnLst>
                                </p:cTn>
                              </p:par>
                              <p:par>
                                <p:cTn id="202" presetID="1" presetClass="entr" presetSubtype="0" fill="hold" grpId="34" nodeType="withEffect">
                                  <p:childTnLst>
                                    <p:set>
                                      <p:cBhvr>
                                        <p:cTn id="203" dur="1" fill="hold">
                                          <p:stCondLst>
                                            <p:cond delay="0"/>
                                          </p:stCondLst>
                                        </p:cTn>
                                        <p:tgtEl>
                                          <p:spTgt spid="247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Prev" delay="0">
                      <p:tgtEl>
                        <p:sldTgt/>
                      </p:tgtEl>
                    </p:cond>
                    <p:cond evt="onStopAudio" delay="0">
                      <p:tgtEl>
                        <p:sldTgt/>
                      </p:tgtEl>
                    </p:cond>
                  </p:endCondLst>
                </p:cTn>
                <p:tgtEl>
                  <p:spTgt spid="24766"/>
                </p:tgtEl>
              </p:cMediaNode>
            </p:audio>
          </p:childTnLst>
        </p:cTn>
      </p:par>
    </p:tnLst>
    <p:bldLst>
      <p:bldP spid="24630" grpId="0"/>
      <p:bldP spid="24632" grpId="1"/>
      <p:bldP spid="24634" grpId="2"/>
      <p:bldP spid="24636" grpId="3"/>
      <p:bldP spid="24637" grpId="4"/>
      <p:bldP spid="24638" grpId="5"/>
      <p:bldP spid="24639" grpId="6"/>
      <p:bldP spid="24645" grpId="7"/>
      <p:bldP spid="24661" grpId="8"/>
      <p:bldP spid="24662" grpId="9"/>
      <p:bldP spid="24665" grpId="10"/>
      <p:bldP spid="24666" grpId="11"/>
      <p:bldP spid="24684" grpId="12"/>
      <p:bldP spid="24685" grpId="13"/>
      <p:bldP spid="24686" grpId="14"/>
      <p:bldP spid="24687" grpId="15"/>
      <p:bldP spid="24688" grpId="16"/>
      <p:bldP spid="24689" grpId="17"/>
      <p:bldP spid="24690" grpId="18"/>
      <p:bldP spid="24692" grpId="19"/>
      <p:bldP spid="24694" grpId="20"/>
      <p:bldP spid="24695" grpId="21"/>
      <p:bldP spid="24696" grpId="22"/>
      <p:bldP spid="24697" grpId="23"/>
      <p:bldP spid="24698" grpId="24"/>
      <p:bldP spid="24699" grpId="25"/>
      <p:bldP spid="24700" grpId="26"/>
      <p:bldP spid="24701" grpId="27"/>
      <p:bldP spid="24702" grpId="28"/>
      <p:bldP spid="24703" grpId="29"/>
      <p:bldP spid="24704" grpId="30"/>
      <p:bldP spid="24705" grpId="31"/>
      <p:bldP spid="24706" grpId="32"/>
      <p:bldP spid="24707" grpId="33"/>
      <p:bldP spid="24709" grpId="34"/>
      <p:bldP spid="24712" grpId="35"/>
      <p:bldP spid="24713" grpId="36"/>
      <p:bldP spid="24714" grpId="37"/>
      <p:bldP spid="24715" grpId="38"/>
      <p:bldP spid="24716" grpId="39"/>
      <p:bldP spid="24717" grpId="40"/>
      <p:bldP spid="24718" grpId="41"/>
      <p:bldP spid="24719" grpId="42"/>
      <p:bldP spid="24720" grpId="43"/>
      <p:bldP spid="24721" grpId="44"/>
      <p:bldP spid="24722" grpId="45"/>
      <p:bldP spid="24723" grpId="46"/>
      <p:bldP spid="24724" grpId="47"/>
      <p:bldP spid="24725" grpId="48"/>
      <p:bldP spid="24726" grpId="49"/>
      <p:bldP spid="24727" grpId="50"/>
      <p:bldP spid="24728" grpId="51"/>
      <p:bldP spid="24729" grpId="52"/>
      <p:bldP spid="24730" grpId="53"/>
      <p:bldP spid="24731" grpId="54"/>
      <p:bldP spid="24732" grpId="55"/>
      <p:bldP spid="24735" grpId="56"/>
      <p:bldP spid="24736" grpId="57"/>
      <p:bldP spid="24737" grpId="58"/>
      <p:bldP spid="24738" grpId="59"/>
      <p:bldP spid="24740" grpId="60"/>
      <p:bldP spid="24741" grpId="61"/>
      <p:bldP spid="24742" grpId="62"/>
      <p:bldP spid="24743" grpId="63"/>
      <p:bldP spid="24744" grpId="64"/>
      <p:bldP spid="24745" grpId="65"/>
      <p:bldP spid="24746" grpId="66"/>
      <p:bldP spid="24747" grpId="67"/>
      <p:bldP spid="24748" grpId="68"/>
      <p:bldP spid="24749" grpId="69"/>
      <p:bldP spid="24750" grpId="70"/>
      <p:bldP spid="24751" grpId="71"/>
      <p:bldP spid="24752" grpId="72"/>
      <p:bldP spid="24753" grpId="73"/>
      <p:bldP spid="24754" grpId="74"/>
      <p:bldP spid="24755" grpId="75"/>
      <p:bldP spid="24756" grpId="76"/>
      <p:bldP spid="24757" grpId="77"/>
      <p:bldP spid="24758" grpId="78"/>
      <p:bldP spid="24759" grpId="79"/>
      <p:bldP spid="24760" grpId="80"/>
      <p:bldP spid="24767" grpId="81"/>
      <p:bldP spid="24768" grpId="82"/>
      <p:bldP spid="24769" grpId="83"/>
    </p:bldLst>
  </p:timing>
</p:sld>
</file>

<file path=ppt/slides/slide8.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5400000">
            <a:off x="2653506" y="4509294"/>
            <a:ext cx="3317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descr="ls-straight"/>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90600" y="2209800"/>
            <a:ext cx="876300" cy="246063"/>
          </a:xfrm>
          <a:prstGeom prst="rect">
            <a:avLst/>
          </a:prstGeom>
          <a:noFill/>
          <a:extLst>
            <a:ext uri="{909E8E84-426E-40DD-AFC4-6F175D3DCCD1}">
              <a14:hiddenFill xmlns:a14="http://schemas.microsoft.com/office/drawing/2010/main">
                <a:solidFill>
                  <a:srgbClr val="FFFFFF"/>
                </a:solidFill>
              </a14:hiddenFill>
            </a:ext>
          </a:extLst>
        </p:spPr>
      </p:pic>
      <p:sp>
        <p:nvSpPr>
          <p:cNvPr id="25604" name="Rectangle 4"/>
          <p:cNvSpPr>
            <a:spLocks noChangeArrowheads="1"/>
          </p:cNvSpPr>
          <p:nvPr/>
        </p:nvSpPr>
        <p:spPr bwMode="auto">
          <a:xfrm>
            <a:off x="685800" y="2819400"/>
            <a:ext cx="533400" cy="152400"/>
          </a:xfrm>
          <a:prstGeom prst="rect">
            <a:avLst/>
          </a:prstGeom>
          <a:solidFill>
            <a:srgbClr val="424243"/>
          </a:soli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5605" name="Picture 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981200" y="4114800"/>
            <a:ext cx="331788" cy="71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6" name="Picture 6"/>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962400" y="5029200"/>
            <a:ext cx="717550"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7" name="Picture 7"/>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876800" y="4648200"/>
            <a:ext cx="487363" cy="309563"/>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8" name="Rectangle 8"/>
          <p:cNvSpPr>
            <a:spLocks noChangeArrowheads="1"/>
          </p:cNvSpPr>
          <p:nvPr/>
        </p:nvSpPr>
        <p:spPr bwMode="auto">
          <a:xfrm>
            <a:off x="838200" y="2971800"/>
            <a:ext cx="228600" cy="914400"/>
          </a:xfrm>
          <a:prstGeom prst="rect">
            <a:avLst/>
          </a:prstGeom>
          <a:solidFill>
            <a:srgbClr val="969696"/>
          </a:soli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5609" name="Picture 9"/>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5334000" y="4648200"/>
            <a:ext cx="587375" cy="27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10" name="Picture 10"/>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114800" y="2667000"/>
            <a:ext cx="801688"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11" name="Picture 11"/>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1981200" y="0"/>
            <a:ext cx="630238" cy="102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12" name="Line 12"/>
          <p:cNvSpPr>
            <a:spLocks noChangeShapeType="1"/>
          </p:cNvSpPr>
          <p:nvPr/>
        </p:nvSpPr>
        <p:spPr bwMode="auto">
          <a:xfrm flipH="1" flipV="1">
            <a:off x="2438400" y="990600"/>
            <a:ext cx="1588" cy="1065213"/>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13" name="Line 13"/>
          <p:cNvSpPr>
            <a:spLocks noChangeShapeType="1"/>
          </p:cNvSpPr>
          <p:nvPr/>
        </p:nvSpPr>
        <p:spPr bwMode="auto">
          <a:xfrm flipH="1">
            <a:off x="2209800" y="914400"/>
            <a:ext cx="0" cy="68580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14" name="Line 14"/>
          <p:cNvSpPr>
            <a:spLocks noChangeShapeType="1"/>
          </p:cNvSpPr>
          <p:nvPr/>
        </p:nvSpPr>
        <p:spPr bwMode="auto">
          <a:xfrm flipH="1">
            <a:off x="2057400" y="990600"/>
            <a:ext cx="0" cy="15240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15" name="Line 15"/>
          <p:cNvSpPr>
            <a:spLocks noChangeShapeType="1"/>
          </p:cNvSpPr>
          <p:nvPr/>
        </p:nvSpPr>
        <p:spPr bwMode="auto">
          <a:xfrm flipH="1" flipV="1">
            <a:off x="4876800" y="2057400"/>
            <a:ext cx="0" cy="685800"/>
          </a:xfrm>
          <a:prstGeom prst="line">
            <a:avLst/>
          </a:prstGeom>
          <a:noFill/>
          <a:ln w="25400">
            <a:solidFill>
              <a:schemeClr val="tx1"/>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16" name="Line 16"/>
          <p:cNvSpPr>
            <a:spLocks noChangeShapeType="1"/>
          </p:cNvSpPr>
          <p:nvPr/>
        </p:nvSpPr>
        <p:spPr bwMode="auto">
          <a:xfrm flipH="1" flipV="1">
            <a:off x="4191000" y="1143000"/>
            <a:ext cx="0" cy="1600200"/>
          </a:xfrm>
          <a:prstGeom prst="line">
            <a:avLst/>
          </a:prstGeom>
          <a:noFill/>
          <a:ln w="25400">
            <a:solidFill>
              <a:schemeClr val="tx1"/>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17" name="Line 17"/>
          <p:cNvSpPr>
            <a:spLocks noChangeShapeType="1"/>
          </p:cNvSpPr>
          <p:nvPr/>
        </p:nvSpPr>
        <p:spPr bwMode="auto">
          <a:xfrm flipH="1">
            <a:off x="3352800" y="3505200"/>
            <a:ext cx="8382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18" name="Line 18"/>
          <p:cNvSpPr>
            <a:spLocks noChangeShapeType="1"/>
          </p:cNvSpPr>
          <p:nvPr/>
        </p:nvSpPr>
        <p:spPr bwMode="auto">
          <a:xfrm>
            <a:off x="4876800" y="3505200"/>
            <a:ext cx="2209800" cy="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5619" name="Picture 19" descr="motor l1 l2 l3"/>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5981700" y="762000"/>
            <a:ext cx="3162300" cy="1536700"/>
          </a:xfrm>
          <a:prstGeom prst="rect">
            <a:avLst/>
          </a:prstGeom>
          <a:noFill/>
          <a:extLst>
            <a:ext uri="{909E8E84-426E-40DD-AFC4-6F175D3DCCD1}">
              <a14:hiddenFill xmlns:a14="http://schemas.microsoft.com/office/drawing/2010/main">
                <a:solidFill>
                  <a:srgbClr val="FFFFFF"/>
                </a:solidFill>
              </a14:hiddenFill>
            </a:ext>
          </a:extLst>
        </p:spPr>
      </p:pic>
      <p:sp>
        <p:nvSpPr>
          <p:cNvPr id="25620" name="Line 20"/>
          <p:cNvSpPr>
            <a:spLocks noChangeShapeType="1"/>
          </p:cNvSpPr>
          <p:nvPr/>
        </p:nvSpPr>
        <p:spPr bwMode="auto">
          <a:xfrm flipH="1">
            <a:off x="2438400" y="2057400"/>
            <a:ext cx="38862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21" name="Line 21"/>
          <p:cNvSpPr>
            <a:spLocks noChangeShapeType="1"/>
          </p:cNvSpPr>
          <p:nvPr/>
        </p:nvSpPr>
        <p:spPr bwMode="auto">
          <a:xfrm>
            <a:off x="2209800" y="1600200"/>
            <a:ext cx="41148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22" name="Line 22"/>
          <p:cNvSpPr>
            <a:spLocks noChangeShapeType="1"/>
          </p:cNvSpPr>
          <p:nvPr/>
        </p:nvSpPr>
        <p:spPr bwMode="auto">
          <a:xfrm>
            <a:off x="2057400" y="1143000"/>
            <a:ext cx="43434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25623" name="Object 23"/>
          <p:cNvGraphicFramePr>
            <a:graphicFrameLocks noChangeAspect="1"/>
          </p:cNvGraphicFramePr>
          <p:nvPr/>
        </p:nvGraphicFramePr>
        <p:xfrm>
          <a:off x="3048000" y="3352800"/>
          <a:ext cx="330200" cy="241300"/>
        </p:xfrm>
        <a:graphic>
          <a:graphicData uri="http://schemas.openxmlformats.org/presentationml/2006/ole">
            <mc:AlternateContent xmlns:mc="http://schemas.openxmlformats.org/markup-compatibility/2006">
              <mc:Choice xmlns:v="urn:schemas-microsoft-com:vml" Requires="v">
                <p:oleObj spid="_x0000_s1050" name="Image" r:id="rId11" progId="PhotoshopElements.Image.4">
                  <p:embed/>
                </p:oleObj>
              </mc:Choice>
              <mc:Fallback>
                <p:oleObj name="Image" r:id="rId11" progId="PhotoshopElements.Image.4">
                  <p:embed/>
                  <p:pic>
                    <p:nvPicPr>
                      <p:cNvPr id="0" name="OLE substitute image"/>
                      <p:cNvPicPr/>
                      <p:nvPr/>
                    </p:nvPicPr>
                    <p:blipFill>
                      <a:blip r:embed="rId12">
                        <a:extLst>
                          <a:ext uri="{28A0092B-C50C-407E-A947-70E740481C1C}">
                            <a14:useLocalDpi xmlns:a14="http://schemas.microsoft.com/office/drawing/2010/main" val="0"/>
                          </a:ext>
                        </a:extLst>
                      </a:blip>
                      <a:stretch>
                        <a:fillRect/>
                      </a:stretch>
                    </p:blipFill>
                    <p:spPr>
                      <a:xfrm>
                        <a:off x="3048000" y="3352800"/>
                        <a:ext cx="330200" cy="241300"/>
                      </a:xfrm>
                      <a:prstGeom prst="rect">
                        <a:avLst/>
                      </a:prstGeom>
                      <a:noFill/>
                      <a:ln>
                        <a:noFill/>
                      </a:ln>
                      <a:effectLst/>
                    </p:spPr>
                  </p:pic>
                </p:oleObj>
              </mc:Fallback>
            </mc:AlternateContent>
          </a:graphicData>
        </a:graphic>
      </p:graphicFrame>
      <p:sp>
        <p:nvSpPr>
          <p:cNvPr id="25624" name="Text Box 24"/>
          <p:cNvSpPr txBox="1">
            <a:spLocks noChangeArrowheads="1"/>
          </p:cNvSpPr>
          <p:nvPr/>
        </p:nvSpPr>
        <p:spPr bwMode="auto">
          <a:xfrm>
            <a:off x="6248400" y="762000"/>
            <a:ext cx="43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L1</a:t>
            </a:r>
          </a:p>
        </p:txBody>
      </p:sp>
      <p:sp>
        <p:nvSpPr>
          <p:cNvPr id="25625" name="Text Box 25"/>
          <p:cNvSpPr txBox="1">
            <a:spLocks noChangeArrowheads="1"/>
          </p:cNvSpPr>
          <p:nvPr/>
        </p:nvSpPr>
        <p:spPr bwMode="auto">
          <a:xfrm>
            <a:off x="6248400" y="1219200"/>
            <a:ext cx="43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L2</a:t>
            </a:r>
          </a:p>
        </p:txBody>
      </p:sp>
      <p:sp>
        <p:nvSpPr>
          <p:cNvPr id="25626" name="Text Box 26"/>
          <p:cNvSpPr txBox="1">
            <a:spLocks noChangeArrowheads="1"/>
          </p:cNvSpPr>
          <p:nvPr/>
        </p:nvSpPr>
        <p:spPr bwMode="auto">
          <a:xfrm>
            <a:off x="6248400" y="1676400"/>
            <a:ext cx="43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L3</a:t>
            </a:r>
          </a:p>
        </p:txBody>
      </p:sp>
      <p:sp>
        <p:nvSpPr>
          <p:cNvPr id="25627" name="Text Box 27"/>
          <p:cNvSpPr txBox="1">
            <a:spLocks noChangeArrowheads="1"/>
          </p:cNvSpPr>
          <p:nvPr/>
        </p:nvSpPr>
        <p:spPr bwMode="auto">
          <a:xfrm>
            <a:off x="3565525" y="3233738"/>
            <a:ext cx="3698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X1</a:t>
            </a:r>
          </a:p>
        </p:txBody>
      </p:sp>
      <p:sp>
        <p:nvSpPr>
          <p:cNvPr id="25628" name="Text Box 28"/>
          <p:cNvSpPr txBox="1">
            <a:spLocks noChangeArrowheads="1"/>
          </p:cNvSpPr>
          <p:nvPr/>
        </p:nvSpPr>
        <p:spPr bwMode="auto">
          <a:xfrm>
            <a:off x="5013325" y="3233738"/>
            <a:ext cx="3698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X2</a:t>
            </a:r>
          </a:p>
        </p:txBody>
      </p:sp>
      <p:pic>
        <p:nvPicPr>
          <p:cNvPr id="25629" name="Picture 29" descr="2POLE BREAKER"/>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4038600" y="2286000"/>
            <a:ext cx="1143000" cy="469900"/>
          </a:xfrm>
          <a:prstGeom prst="rect">
            <a:avLst/>
          </a:prstGeom>
          <a:noFill/>
          <a:extLst>
            <a:ext uri="{909E8E84-426E-40DD-AFC4-6F175D3DCCD1}">
              <a14:hiddenFill xmlns:a14="http://schemas.microsoft.com/office/drawing/2010/main">
                <a:solidFill>
                  <a:srgbClr val="FFFFFF"/>
                </a:solidFill>
              </a14:hiddenFill>
            </a:ext>
          </a:extLst>
        </p:spPr>
      </p:pic>
      <p:sp>
        <p:nvSpPr>
          <p:cNvPr id="25630" name="Line 30"/>
          <p:cNvSpPr>
            <a:spLocks noChangeShapeType="1"/>
          </p:cNvSpPr>
          <p:nvPr/>
        </p:nvSpPr>
        <p:spPr bwMode="auto">
          <a:xfrm flipH="1">
            <a:off x="2133600" y="3505200"/>
            <a:ext cx="9144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31" name="Line 31"/>
          <p:cNvSpPr>
            <a:spLocks noChangeShapeType="1"/>
          </p:cNvSpPr>
          <p:nvPr/>
        </p:nvSpPr>
        <p:spPr bwMode="auto">
          <a:xfrm flipH="1">
            <a:off x="7086600" y="3505200"/>
            <a:ext cx="0" cy="22860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32" name="Line 32"/>
          <p:cNvSpPr>
            <a:spLocks noChangeShapeType="1"/>
          </p:cNvSpPr>
          <p:nvPr/>
        </p:nvSpPr>
        <p:spPr bwMode="auto">
          <a:xfrm>
            <a:off x="6858000" y="3733800"/>
            <a:ext cx="457200" cy="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33" name="Line 33"/>
          <p:cNvSpPr>
            <a:spLocks noChangeShapeType="1"/>
          </p:cNvSpPr>
          <p:nvPr/>
        </p:nvSpPr>
        <p:spPr bwMode="auto">
          <a:xfrm>
            <a:off x="6934200" y="3810000"/>
            <a:ext cx="304800" cy="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34" name="Line 34"/>
          <p:cNvSpPr>
            <a:spLocks noChangeShapeType="1"/>
          </p:cNvSpPr>
          <p:nvPr/>
        </p:nvSpPr>
        <p:spPr bwMode="auto">
          <a:xfrm>
            <a:off x="7010400" y="3886200"/>
            <a:ext cx="152400" cy="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5635" name="Picture 35"/>
          <p:cNvPicPr>
            <a:picLocks noChangeAspect="1" noChangeArrowheads="1"/>
          </p:cNvPicPr>
          <p:nvPr/>
        </p:nvPicPr>
        <p:blipFill>
          <a:blip r:embed="rId14">
            <a:grayscl/>
            <a:extLst>
              <a:ext uri="{28A0092B-C50C-407E-A947-70E740481C1C}">
                <a14:useLocalDpi xmlns:a14="http://schemas.microsoft.com/office/drawing/2010/main" val="0"/>
              </a:ext>
            </a:extLst>
          </a:blip>
          <a:stretch>
            <a:fillRect/>
          </a:stretch>
        </p:blipFill>
        <p:spPr bwMode="auto">
          <a:xfrm>
            <a:off x="5257800" y="3962400"/>
            <a:ext cx="815975"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36" name="Picture 36"/>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5400000">
            <a:off x="6158706" y="3823494"/>
            <a:ext cx="3317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37" name="Picture 37"/>
          <p:cNvPicPr>
            <a:picLocks noChangeAspect="1" noChangeArrowheads="1"/>
          </p:cNvPicPr>
          <p:nvPr/>
        </p:nvPicPr>
        <p:blipFill>
          <a:blip r:embed="rId15">
            <a:grayscl/>
            <a:extLst>
              <a:ext uri="{28A0092B-C50C-407E-A947-70E740481C1C}">
                <a14:useLocalDpi xmlns:a14="http://schemas.microsoft.com/office/drawing/2010/main" val="0"/>
              </a:ext>
            </a:extLst>
          </a:blip>
          <a:stretch>
            <a:fillRect/>
          </a:stretch>
        </p:blipFill>
        <p:spPr bwMode="auto">
          <a:xfrm>
            <a:off x="2286000" y="3886200"/>
            <a:ext cx="609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38" name="Line 38"/>
          <p:cNvSpPr>
            <a:spLocks noChangeShapeType="1"/>
          </p:cNvSpPr>
          <p:nvPr/>
        </p:nvSpPr>
        <p:spPr bwMode="auto">
          <a:xfrm flipH="1">
            <a:off x="2133600" y="3505200"/>
            <a:ext cx="0" cy="91440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39" name="Line 39"/>
          <p:cNvSpPr>
            <a:spLocks noChangeShapeType="1"/>
          </p:cNvSpPr>
          <p:nvPr/>
        </p:nvSpPr>
        <p:spPr bwMode="auto">
          <a:xfrm flipH="1">
            <a:off x="2133600" y="4114800"/>
            <a:ext cx="1524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40" name="Line 40"/>
          <p:cNvSpPr>
            <a:spLocks noChangeShapeType="1"/>
          </p:cNvSpPr>
          <p:nvPr/>
        </p:nvSpPr>
        <p:spPr bwMode="auto">
          <a:xfrm>
            <a:off x="2819400" y="4114800"/>
            <a:ext cx="4572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5641" name="Picture 41"/>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3200400" y="3810000"/>
            <a:ext cx="533400"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42" name="Line 42"/>
          <p:cNvSpPr>
            <a:spLocks noChangeShapeType="1"/>
          </p:cNvSpPr>
          <p:nvPr/>
        </p:nvSpPr>
        <p:spPr bwMode="auto">
          <a:xfrm flipH="1">
            <a:off x="3657600" y="4114800"/>
            <a:ext cx="18288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43" name="Line 43"/>
          <p:cNvSpPr>
            <a:spLocks noChangeShapeType="1"/>
          </p:cNvSpPr>
          <p:nvPr/>
        </p:nvSpPr>
        <p:spPr bwMode="auto">
          <a:xfrm flipH="1">
            <a:off x="6629400" y="3505200"/>
            <a:ext cx="0" cy="320040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44" name="Text Box 44"/>
          <p:cNvSpPr txBox="1">
            <a:spLocks noChangeArrowheads="1"/>
          </p:cNvSpPr>
          <p:nvPr/>
        </p:nvSpPr>
        <p:spPr bwMode="auto">
          <a:xfrm>
            <a:off x="2498725" y="3233738"/>
            <a:ext cx="2682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1</a:t>
            </a:r>
          </a:p>
        </p:txBody>
      </p:sp>
      <p:sp>
        <p:nvSpPr>
          <p:cNvPr id="25645" name="Text Box 45"/>
          <p:cNvSpPr txBox="1">
            <a:spLocks noChangeArrowheads="1"/>
          </p:cNvSpPr>
          <p:nvPr/>
        </p:nvSpPr>
        <p:spPr bwMode="auto">
          <a:xfrm>
            <a:off x="2133600" y="3810000"/>
            <a:ext cx="268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1</a:t>
            </a:r>
          </a:p>
        </p:txBody>
      </p:sp>
      <p:sp>
        <p:nvSpPr>
          <p:cNvPr id="25646" name="Text Box 46"/>
          <p:cNvSpPr txBox="1">
            <a:spLocks noChangeArrowheads="1"/>
          </p:cNvSpPr>
          <p:nvPr/>
        </p:nvSpPr>
        <p:spPr bwMode="auto">
          <a:xfrm>
            <a:off x="2895600" y="3810000"/>
            <a:ext cx="268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3</a:t>
            </a:r>
          </a:p>
        </p:txBody>
      </p:sp>
      <p:sp>
        <p:nvSpPr>
          <p:cNvPr id="25647" name="Text Box 47"/>
          <p:cNvSpPr txBox="1">
            <a:spLocks noChangeArrowheads="1"/>
          </p:cNvSpPr>
          <p:nvPr/>
        </p:nvSpPr>
        <p:spPr bwMode="auto">
          <a:xfrm>
            <a:off x="4479925" y="3843338"/>
            <a:ext cx="2682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4</a:t>
            </a:r>
          </a:p>
        </p:txBody>
      </p:sp>
      <p:pic>
        <p:nvPicPr>
          <p:cNvPr id="25648" name="Picture 48"/>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124200" y="4419600"/>
            <a:ext cx="717550"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49" name="Line 49"/>
          <p:cNvSpPr>
            <a:spLocks noChangeShapeType="1"/>
          </p:cNvSpPr>
          <p:nvPr/>
        </p:nvSpPr>
        <p:spPr bwMode="auto">
          <a:xfrm flipH="1">
            <a:off x="3048000" y="4572000"/>
            <a:ext cx="3810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50" name="Line 50"/>
          <p:cNvSpPr>
            <a:spLocks noChangeShapeType="1"/>
          </p:cNvSpPr>
          <p:nvPr/>
        </p:nvSpPr>
        <p:spPr bwMode="auto">
          <a:xfrm flipH="1" flipV="1">
            <a:off x="3048000" y="4114800"/>
            <a:ext cx="0" cy="457200"/>
          </a:xfrm>
          <a:prstGeom prst="line">
            <a:avLst/>
          </a:prstGeom>
          <a:noFill/>
          <a:ln w="25400">
            <a:solidFill>
              <a:schemeClr val="tx1"/>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51" name="Line 51"/>
          <p:cNvSpPr>
            <a:spLocks noChangeShapeType="1"/>
          </p:cNvSpPr>
          <p:nvPr/>
        </p:nvSpPr>
        <p:spPr bwMode="auto">
          <a:xfrm>
            <a:off x="3505200" y="4572000"/>
            <a:ext cx="3048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52" name="Line 52"/>
          <p:cNvSpPr>
            <a:spLocks noChangeShapeType="1"/>
          </p:cNvSpPr>
          <p:nvPr/>
        </p:nvSpPr>
        <p:spPr bwMode="auto">
          <a:xfrm flipH="1" flipV="1">
            <a:off x="3810000" y="4114800"/>
            <a:ext cx="0" cy="457200"/>
          </a:xfrm>
          <a:prstGeom prst="line">
            <a:avLst/>
          </a:prstGeom>
          <a:noFill/>
          <a:ln w="25400">
            <a:solidFill>
              <a:schemeClr val="tx1"/>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53" name="Text Box 53"/>
          <p:cNvSpPr txBox="1">
            <a:spLocks noChangeArrowheads="1"/>
          </p:cNvSpPr>
          <p:nvPr/>
        </p:nvSpPr>
        <p:spPr bwMode="auto">
          <a:xfrm>
            <a:off x="3124200" y="4292600"/>
            <a:ext cx="565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b="1"/>
              <a:t>M Aux</a:t>
            </a:r>
          </a:p>
        </p:txBody>
      </p:sp>
      <p:pic>
        <p:nvPicPr>
          <p:cNvPr id="25654" name="Picture 54"/>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5334000" y="4267200"/>
            <a:ext cx="715963" cy="41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55" name="Line 55"/>
          <p:cNvSpPr>
            <a:spLocks noChangeShapeType="1"/>
          </p:cNvSpPr>
          <p:nvPr/>
        </p:nvSpPr>
        <p:spPr bwMode="auto">
          <a:xfrm flipH="1">
            <a:off x="5334000" y="4495800"/>
            <a:ext cx="2286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56" name="Line 56"/>
          <p:cNvSpPr>
            <a:spLocks noChangeShapeType="1"/>
          </p:cNvSpPr>
          <p:nvPr/>
        </p:nvSpPr>
        <p:spPr bwMode="auto">
          <a:xfrm flipH="1" flipV="1">
            <a:off x="5334000" y="4114800"/>
            <a:ext cx="0" cy="381000"/>
          </a:xfrm>
          <a:prstGeom prst="line">
            <a:avLst/>
          </a:prstGeom>
          <a:noFill/>
          <a:ln w="25400">
            <a:solidFill>
              <a:schemeClr val="tx1"/>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57" name="Line 57"/>
          <p:cNvSpPr>
            <a:spLocks noChangeShapeType="1"/>
          </p:cNvSpPr>
          <p:nvPr/>
        </p:nvSpPr>
        <p:spPr bwMode="auto">
          <a:xfrm>
            <a:off x="5791200" y="4495800"/>
            <a:ext cx="838200" cy="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58" name="Line 58"/>
          <p:cNvSpPr>
            <a:spLocks noChangeShapeType="1"/>
          </p:cNvSpPr>
          <p:nvPr/>
        </p:nvSpPr>
        <p:spPr bwMode="auto">
          <a:xfrm flipH="1">
            <a:off x="5257800" y="4800600"/>
            <a:ext cx="2286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59" name="Line 59"/>
          <p:cNvSpPr>
            <a:spLocks noChangeShapeType="1"/>
          </p:cNvSpPr>
          <p:nvPr/>
        </p:nvSpPr>
        <p:spPr bwMode="auto">
          <a:xfrm flipH="1" flipV="1">
            <a:off x="5334000" y="4419600"/>
            <a:ext cx="0" cy="7620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60" name="Line 60"/>
          <p:cNvSpPr>
            <a:spLocks noChangeShapeType="1"/>
          </p:cNvSpPr>
          <p:nvPr/>
        </p:nvSpPr>
        <p:spPr bwMode="auto">
          <a:xfrm>
            <a:off x="5867400" y="4800600"/>
            <a:ext cx="762000" cy="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5661" name="Picture 61"/>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124200" y="5334000"/>
            <a:ext cx="717550"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62" name="Line 62"/>
          <p:cNvSpPr>
            <a:spLocks noChangeShapeType="1"/>
          </p:cNvSpPr>
          <p:nvPr/>
        </p:nvSpPr>
        <p:spPr bwMode="auto">
          <a:xfrm flipH="1">
            <a:off x="2133600" y="5486400"/>
            <a:ext cx="12954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5663" name="Picture 63"/>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5334000" y="5257800"/>
            <a:ext cx="609600"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64" name="Line 64"/>
          <p:cNvSpPr>
            <a:spLocks noChangeShapeType="1"/>
          </p:cNvSpPr>
          <p:nvPr/>
        </p:nvSpPr>
        <p:spPr bwMode="auto">
          <a:xfrm>
            <a:off x="3505200" y="5486400"/>
            <a:ext cx="19812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65" name="Line 65"/>
          <p:cNvSpPr>
            <a:spLocks noChangeShapeType="1"/>
          </p:cNvSpPr>
          <p:nvPr/>
        </p:nvSpPr>
        <p:spPr bwMode="auto">
          <a:xfrm>
            <a:off x="5791200" y="5486400"/>
            <a:ext cx="838200" cy="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66" name="Text Box 66"/>
          <p:cNvSpPr txBox="1">
            <a:spLocks noChangeArrowheads="1"/>
          </p:cNvSpPr>
          <p:nvPr/>
        </p:nvSpPr>
        <p:spPr bwMode="auto">
          <a:xfrm>
            <a:off x="3276600" y="5130800"/>
            <a:ext cx="438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b="1"/>
              <a:t>CR1</a:t>
            </a:r>
          </a:p>
        </p:txBody>
      </p:sp>
      <p:sp>
        <p:nvSpPr>
          <p:cNvPr id="25667" name="Text Box 67"/>
          <p:cNvSpPr txBox="1">
            <a:spLocks noChangeArrowheads="1"/>
          </p:cNvSpPr>
          <p:nvPr/>
        </p:nvSpPr>
        <p:spPr bwMode="auto">
          <a:xfrm>
            <a:off x="2133600" y="5181600"/>
            <a:ext cx="3524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1a</a:t>
            </a:r>
          </a:p>
        </p:txBody>
      </p:sp>
      <p:sp>
        <p:nvSpPr>
          <p:cNvPr id="25668" name="Text Box 68"/>
          <p:cNvSpPr txBox="1">
            <a:spLocks noChangeArrowheads="1"/>
          </p:cNvSpPr>
          <p:nvPr/>
        </p:nvSpPr>
        <p:spPr bwMode="auto">
          <a:xfrm>
            <a:off x="2971800" y="4572000"/>
            <a:ext cx="268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5</a:t>
            </a:r>
          </a:p>
        </p:txBody>
      </p:sp>
      <p:sp>
        <p:nvSpPr>
          <p:cNvPr id="25669" name="Text Box 69"/>
          <p:cNvSpPr txBox="1">
            <a:spLocks noChangeArrowheads="1"/>
          </p:cNvSpPr>
          <p:nvPr/>
        </p:nvSpPr>
        <p:spPr bwMode="auto">
          <a:xfrm>
            <a:off x="1660525" y="3386138"/>
            <a:ext cx="2682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1</a:t>
            </a:r>
          </a:p>
        </p:txBody>
      </p:sp>
      <p:sp>
        <p:nvSpPr>
          <p:cNvPr id="25670" name="Text Box 70"/>
          <p:cNvSpPr txBox="1">
            <a:spLocks noChangeArrowheads="1"/>
          </p:cNvSpPr>
          <p:nvPr/>
        </p:nvSpPr>
        <p:spPr bwMode="auto">
          <a:xfrm>
            <a:off x="1676400" y="3962400"/>
            <a:ext cx="268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2</a:t>
            </a:r>
          </a:p>
        </p:txBody>
      </p:sp>
      <p:sp>
        <p:nvSpPr>
          <p:cNvPr id="25671" name="Text Box 71"/>
          <p:cNvSpPr txBox="1">
            <a:spLocks noChangeArrowheads="1"/>
          </p:cNvSpPr>
          <p:nvPr/>
        </p:nvSpPr>
        <p:spPr bwMode="auto">
          <a:xfrm>
            <a:off x="1676400" y="4724400"/>
            <a:ext cx="268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3</a:t>
            </a:r>
          </a:p>
        </p:txBody>
      </p:sp>
      <p:sp>
        <p:nvSpPr>
          <p:cNvPr id="25672" name="Text Box 72"/>
          <p:cNvSpPr txBox="1">
            <a:spLocks noChangeArrowheads="1"/>
          </p:cNvSpPr>
          <p:nvPr/>
        </p:nvSpPr>
        <p:spPr bwMode="auto">
          <a:xfrm>
            <a:off x="1676400" y="5410200"/>
            <a:ext cx="268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4</a:t>
            </a:r>
          </a:p>
        </p:txBody>
      </p:sp>
      <p:sp>
        <p:nvSpPr>
          <p:cNvPr id="25673" name="Text Box 73"/>
          <p:cNvSpPr txBox="1">
            <a:spLocks noChangeArrowheads="1"/>
          </p:cNvSpPr>
          <p:nvPr/>
        </p:nvSpPr>
        <p:spPr bwMode="auto">
          <a:xfrm>
            <a:off x="5791200" y="5181600"/>
            <a:ext cx="6937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U SOL.</a:t>
            </a:r>
          </a:p>
        </p:txBody>
      </p:sp>
      <p:sp>
        <p:nvSpPr>
          <p:cNvPr id="25674" name="Text Box 74"/>
          <p:cNvSpPr txBox="1">
            <a:spLocks noChangeArrowheads="1"/>
          </p:cNvSpPr>
          <p:nvPr/>
        </p:nvSpPr>
        <p:spPr bwMode="auto">
          <a:xfrm>
            <a:off x="5943600" y="4267200"/>
            <a:ext cx="5127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RUN</a:t>
            </a:r>
          </a:p>
        </p:txBody>
      </p:sp>
      <p:sp>
        <p:nvSpPr>
          <p:cNvPr id="25675" name="Text Box 75"/>
          <p:cNvSpPr txBox="1">
            <a:spLocks noChangeArrowheads="1"/>
          </p:cNvSpPr>
          <p:nvPr/>
        </p:nvSpPr>
        <p:spPr bwMode="auto">
          <a:xfrm>
            <a:off x="6096000" y="3733800"/>
            <a:ext cx="3968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OL</a:t>
            </a:r>
          </a:p>
        </p:txBody>
      </p:sp>
      <p:sp>
        <p:nvSpPr>
          <p:cNvPr id="25676" name="Text Box 76"/>
          <p:cNvSpPr txBox="1">
            <a:spLocks noChangeArrowheads="1"/>
          </p:cNvSpPr>
          <p:nvPr/>
        </p:nvSpPr>
        <p:spPr bwMode="auto">
          <a:xfrm>
            <a:off x="2574925" y="338138"/>
            <a:ext cx="487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CB1</a:t>
            </a:r>
          </a:p>
          <a:p>
            <a:r>
              <a:rPr lang="en-US" sz="1200" b="1"/>
              <a:t>30A</a:t>
            </a:r>
          </a:p>
        </p:txBody>
      </p:sp>
      <p:sp>
        <p:nvSpPr>
          <p:cNvPr id="25677" name="Text Box 77"/>
          <p:cNvSpPr txBox="1">
            <a:spLocks noChangeArrowheads="1"/>
          </p:cNvSpPr>
          <p:nvPr/>
        </p:nvSpPr>
        <p:spPr bwMode="auto">
          <a:xfrm>
            <a:off x="5165725" y="2395538"/>
            <a:ext cx="487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CB2</a:t>
            </a:r>
          </a:p>
          <a:p>
            <a:r>
              <a:rPr lang="en-US" sz="1200" b="1"/>
              <a:t>10A</a:t>
            </a:r>
          </a:p>
        </p:txBody>
      </p:sp>
      <p:sp>
        <p:nvSpPr>
          <p:cNvPr id="25678" name="Text Box 78"/>
          <p:cNvSpPr txBox="1">
            <a:spLocks noChangeArrowheads="1"/>
          </p:cNvSpPr>
          <p:nvPr/>
        </p:nvSpPr>
        <p:spPr bwMode="auto">
          <a:xfrm>
            <a:off x="2971800" y="2971800"/>
            <a:ext cx="487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CB3</a:t>
            </a:r>
          </a:p>
          <a:p>
            <a:r>
              <a:rPr lang="en-US" sz="1200" b="1"/>
              <a:t>10A</a:t>
            </a:r>
          </a:p>
        </p:txBody>
      </p:sp>
      <p:pic>
        <p:nvPicPr>
          <p:cNvPr id="25679" name="Picture 79"/>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1295400" y="152400"/>
            <a:ext cx="630238" cy="1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80" name="Text Box 80"/>
          <p:cNvSpPr txBox="1">
            <a:spLocks noChangeArrowheads="1"/>
          </p:cNvSpPr>
          <p:nvPr/>
        </p:nvSpPr>
        <p:spPr bwMode="auto">
          <a:xfrm>
            <a:off x="4191000" y="3352800"/>
            <a:ext cx="598488"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120 VAC</a:t>
            </a:r>
          </a:p>
        </p:txBody>
      </p:sp>
      <p:sp>
        <p:nvSpPr>
          <p:cNvPr id="25681" name="Line 81"/>
          <p:cNvSpPr>
            <a:spLocks noChangeShapeType="1"/>
          </p:cNvSpPr>
          <p:nvPr/>
        </p:nvSpPr>
        <p:spPr bwMode="auto">
          <a:xfrm>
            <a:off x="4724400" y="3429000"/>
            <a:ext cx="76200" cy="0"/>
          </a:xfrm>
          <a:prstGeom prst="line">
            <a:avLst/>
          </a:prstGeom>
          <a:noFill/>
          <a:ln w="254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82" name="Line 82"/>
          <p:cNvSpPr>
            <a:spLocks noChangeShapeType="1"/>
          </p:cNvSpPr>
          <p:nvPr/>
        </p:nvSpPr>
        <p:spPr bwMode="auto">
          <a:xfrm flipH="1">
            <a:off x="4191000" y="3429000"/>
            <a:ext cx="76200" cy="0"/>
          </a:xfrm>
          <a:prstGeom prst="line">
            <a:avLst/>
          </a:prstGeom>
          <a:noFill/>
          <a:ln w="254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83" name="Text Box 83"/>
          <p:cNvSpPr txBox="1">
            <a:spLocks noChangeArrowheads="1"/>
          </p:cNvSpPr>
          <p:nvPr/>
        </p:nvSpPr>
        <p:spPr bwMode="auto">
          <a:xfrm>
            <a:off x="4191000" y="2743200"/>
            <a:ext cx="598488"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480 VAC</a:t>
            </a:r>
          </a:p>
        </p:txBody>
      </p:sp>
      <p:sp>
        <p:nvSpPr>
          <p:cNvPr id="25684" name="Text Box 84"/>
          <p:cNvSpPr txBox="1">
            <a:spLocks noChangeArrowheads="1"/>
          </p:cNvSpPr>
          <p:nvPr/>
        </p:nvSpPr>
        <p:spPr bwMode="auto">
          <a:xfrm>
            <a:off x="1219200" y="342900"/>
            <a:ext cx="8001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480 VAC</a:t>
            </a:r>
          </a:p>
        </p:txBody>
      </p:sp>
      <p:sp>
        <p:nvSpPr>
          <p:cNvPr id="25685" name="Line 85"/>
          <p:cNvSpPr>
            <a:spLocks noChangeShapeType="1"/>
          </p:cNvSpPr>
          <p:nvPr/>
        </p:nvSpPr>
        <p:spPr bwMode="auto">
          <a:xfrm>
            <a:off x="4724400" y="2819400"/>
            <a:ext cx="76200" cy="0"/>
          </a:xfrm>
          <a:prstGeom prst="line">
            <a:avLst/>
          </a:prstGeom>
          <a:noFill/>
          <a:ln w="254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86" name="Line 86"/>
          <p:cNvSpPr>
            <a:spLocks noChangeShapeType="1"/>
          </p:cNvSpPr>
          <p:nvPr/>
        </p:nvSpPr>
        <p:spPr bwMode="auto">
          <a:xfrm flipH="1">
            <a:off x="4191000" y="2819400"/>
            <a:ext cx="76200" cy="0"/>
          </a:xfrm>
          <a:prstGeom prst="line">
            <a:avLst/>
          </a:prstGeom>
          <a:noFill/>
          <a:ln w="254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87" name="Text Box 87"/>
          <p:cNvSpPr txBox="1">
            <a:spLocks noChangeArrowheads="1"/>
          </p:cNvSpPr>
          <p:nvPr/>
        </p:nvSpPr>
        <p:spPr bwMode="auto">
          <a:xfrm>
            <a:off x="3124200" y="4572000"/>
            <a:ext cx="3651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(13)</a:t>
            </a:r>
          </a:p>
        </p:txBody>
      </p:sp>
      <p:sp>
        <p:nvSpPr>
          <p:cNvPr id="25688" name="Text Box 88"/>
          <p:cNvSpPr txBox="1">
            <a:spLocks noChangeArrowheads="1"/>
          </p:cNvSpPr>
          <p:nvPr/>
        </p:nvSpPr>
        <p:spPr bwMode="auto">
          <a:xfrm>
            <a:off x="3505200" y="4572000"/>
            <a:ext cx="3651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(14)</a:t>
            </a:r>
          </a:p>
        </p:txBody>
      </p:sp>
      <p:sp>
        <p:nvSpPr>
          <p:cNvPr id="25689" name="Text Box 89"/>
          <p:cNvSpPr txBox="1">
            <a:spLocks noChangeArrowheads="1"/>
          </p:cNvSpPr>
          <p:nvPr/>
        </p:nvSpPr>
        <p:spPr bwMode="auto">
          <a:xfrm>
            <a:off x="3048000" y="5486400"/>
            <a:ext cx="3651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(11)</a:t>
            </a:r>
          </a:p>
        </p:txBody>
      </p:sp>
      <p:sp>
        <p:nvSpPr>
          <p:cNvPr id="25690" name="Text Box 90"/>
          <p:cNvSpPr txBox="1">
            <a:spLocks noChangeArrowheads="1"/>
          </p:cNvSpPr>
          <p:nvPr/>
        </p:nvSpPr>
        <p:spPr bwMode="auto">
          <a:xfrm>
            <a:off x="3733800" y="5486400"/>
            <a:ext cx="3651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(14)</a:t>
            </a:r>
          </a:p>
        </p:txBody>
      </p:sp>
      <p:sp>
        <p:nvSpPr>
          <p:cNvPr id="25691" name="Text Box 91"/>
          <p:cNvSpPr txBox="1">
            <a:spLocks noChangeArrowheads="1"/>
          </p:cNvSpPr>
          <p:nvPr/>
        </p:nvSpPr>
        <p:spPr bwMode="auto">
          <a:xfrm>
            <a:off x="5257800" y="4114800"/>
            <a:ext cx="3810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(A1)</a:t>
            </a:r>
          </a:p>
        </p:txBody>
      </p:sp>
      <p:sp>
        <p:nvSpPr>
          <p:cNvPr id="25692" name="Text Box 92"/>
          <p:cNvSpPr txBox="1">
            <a:spLocks noChangeArrowheads="1"/>
          </p:cNvSpPr>
          <p:nvPr/>
        </p:nvSpPr>
        <p:spPr bwMode="auto">
          <a:xfrm>
            <a:off x="5715000" y="4114800"/>
            <a:ext cx="3810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(A2)</a:t>
            </a:r>
          </a:p>
        </p:txBody>
      </p:sp>
      <p:sp>
        <p:nvSpPr>
          <p:cNvPr id="25693" name="Text Box 93"/>
          <p:cNvSpPr txBox="1">
            <a:spLocks noChangeArrowheads="1"/>
          </p:cNvSpPr>
          <p:nvPr/>
        </p:nvSpPr>
        <p:spPr bwMode="auto">
          <a:xfrm>
            <a:off x="5257800" y="4876800"/>
            <a:ext cx="3810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(A1)</a:t>
            </a:r>
          </a:p>
        </p:txBody>
      </p:sp>
      <p:sp>
        <p:nvSpPr>
          <p:cNvPr id="25694" name="Text Box 94"/>
          <p:cNvSpPr txBox="1">
            <a:spLocks noChangeArrowheads="1"/>
          </p:cNvSpPr>
          <p:nvPr/>
        </p:nvSpPr>
        <p:spPr bwMode="auto">
          <a:xfrm>
            <a:off x="5638800" y="4876800"/>
            <a:ext cx="3810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(A2)</a:t>
            </a:r>
          </a:p>
        </p:txBody>
      </p:sp>
      <p:sp>
        <p:nvSpPr>
          <p:cNvPr id="25695" name="Text Box 95"/>
          <p:cNvSpPr txBox="1">
            <a:spLocks noChangeArrowheads="1"/>
          </p:cNvSpPr>
          <p:nvPr/>
        </p:nvSpPr>
        <p:spPr bwMode="auto">
          <a:xfrm>
            <a:off x="5943600" y="4114800"/>
            <a:ext cx="3651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(96)</a:t>
            </a:r>
          </a:p>
        </p:txBody>
      </p:sp>
      <p:sp>
        <p:nvSpPr>
          <p:cNvPr id="25696" name="Text Box 96"/>
          <p:cNvSpPr txBox="1">
            <a:spLocks noChangeArrowheads="1"/>
          </p:cNvSpPr>
          <p:nvPr/>
        </p:nvSpPr>
        <p:spPr bwMode="auto">
          <a:xfrm>
            <a:off x="2362200" y="3683000"/>
            <a:ext cx="4794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PB1</a:t>
            </a:r>
          </a:p>
        </p:txBody>
      </p:sp>
      <p:sp>
        <p:nvSpPr>
          <p:cNvPr id="25697" name="Text Box 97"/>
          <p:cNvSpPr txBox="1">
            <a:spLocks noChangeArrowheads="1"/>
          </p:cNvSpPr>
          <p:nvPr/>
        </p:nvSpPr>
        <p:spPr bwMode="auto">
          <a:xfrm>
            <a:off x="3276600" y="3657600"/>
            <a:ext cx="4794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PB2</a:t>
            </a:r>
          </a:p>
        </p:txBody>
      </p:sp>
      <p:sp>
        <p:nvSpPr>
          <p:cNvPr id="25698" name="Text Box 98"/>
          <p:cNvSpPr txBox="1">
            <a:spLocks noChangeArrowheads="1"/>
          </p:cNvSpPr>
          <p:nvPr/>
        </p:nvSpPr>
        <p:spPr bwMode="auto">
          <a:xfrm>
            <a:off x="4724400" y="2971800"/>
            <a:ext cx="4889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XFR</a:t>
            </a:r>
          </a:p>
        </p:txBody>
      </p:sp>
      <p:sp>
        <p:nvSpPr>
          <p:cNvPr id="25699" name="Text Box 99"/>
          <p:cNvSpPr txBox="1">
            <a:spLocks noChangeArrowheads="1"/>
          </p:cNvSpPr>
          <p:nvPr/>
        </p:nvSpPr>
        <p:spPr bwMode="auto">
          <a:xfrm>
            <a:off x="6858000" y="3886200"/>
            <a:ext cx="40957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GRD</a:t>
            </a:r>
          </a:p>
        </p:txBody>
      </p:sp>
      <p:sp>
        <p:nvSpPr>
          <p:cNvPr id="25700" name="Text Box 100"/>
          <p:cNvSpPr txBox="1">
            <a:spLocks noChangeArrowheads="1"/>
          </p:cNvSpPr>
          <p:nvPr/>
        </p:nvSpPr>
        <p:spPr bwMode="auto">
          <a:xfrm>
            <a:off x="2133600" y="4114800"/>
            <a:ext cx="30797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a:t>
            </a:r>
          </a:p>
        </p:txBody>
      </p:sp>
      <p:sp>
        <p:nvSpPr>
          <p:cNvPr id="25701" name="Text Box 101"/>
          <p:cNvSpPr txBox="1">
            <a:spLocks noChangeArrowheads="1"/>
          </p:cNvSpPr>
          <p:nvPr/>
        </p:nvSpPr>
        <p:spPr bwMode="auto">
          <a:xfrm>
            <a:off x="2667000" y="4114800"/>
            <a:ext cx="30797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(2)</a:t>
            </a:r>
          </a:p>
        </p:txBody>
      </p:sp>
      <p:sp>
        <p:nvSpPr>
          <p:cNvPr id="25702" name="Text Box 102"/>
          <p:cNvSpPr txBox="1">
            <a:spLocks noChangeArrowheads="1"/>
          </p:cNvSpPr>
          <p:nvPr/>
        </p:nvSpPr>
        <p:spPr bwMode="auto">
          <a:xfrm>
            <a:off x="3048000" y="4114800"/>
            <a:ext cx="30797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(3)</a:t>
            </a:r>
          </a:p>
        </p:txBody>
      </p:sp>
      <p:sp>
        <p:nvSpPr>
          <p:cNvPr id="25703" name="Text Box 103"/>
          <p:cNvSpPr txBox="1">
            <a:spLocks noChangeArrowheads="1"/>
          </p:cNvSpPr>
          <p:nvPr/>
        </p:nvSpPr>
        <p:spPr bwMode="auto">
          <a:xfrm>
            <a:off x="3505200" y="4114800"/>
            <a:ext cx="30797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(4)</a:t>
            </a:r>
          </a:p>
        </p:txBody>
      </p:sp>
      <p:sp>
        <p:nvSpPr>
          <p:cNvPr id="25704" name="Text Box 104"/>
          <p:cNvSpPr txBox="1">
            <a:spLocks noChangeArrowheads="1"/>
          </p:cNvSpPr>
          <p:nvPr/>
        </p:nvSpPr>
        <p:spPr bwMode="auto">
          <a:xfrm>
            <a:off x="2362200" y="3581400"/>
            <a:ext cx="5397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E-Stop </a:t>
            </a:r>
          </a:p>
        </p:txBody>
      </p:sp>
      <p:sp>
        <p:nvSpPr>
          <p:cNvPr id="25705" name="Text Box 105"/>
          <p:cNvSpPr txBox="1">
            <a:spLocks noChangeArrowheads="1"/>
          </p:cNvSpPr>
          <p:nvPr/>
        </p:nvSpPr>
        <p:spPr bwMode="auto">
          <a:xfrm>
            <a:off x="3276600" y="3581400"/>
            <a:ext cx="4159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Start</a:t>
            </a:r>
          </a:p>
        </p:txBody>
      </p:sp>
      <p:sp>
        <p:nvSpPr>
          <p:cNvPr id="25706" name="Rectangle 106"/>
          <p:cNvSpPr>
            <a:spLocks noChangeArrowheads="1"/>
          </p:cNvSpPr>
          <p:nvPr/>
        </p:nvSpPr>
        <p:spPr bwMode="auto">
          <a:xfrm>
            <a:off x="6934200" y="685800"/>
            <a:ext cx="381000" cy="381000"/>
          </a:xfrm>
          <a:prstGeom prst="rect">
            <a:avLst/>
          </a:prstGeom>
          <a:solidFill>
            <a:schemeClr val="bg1"/>
          </a:soli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7" name="Rectangle 107"/>
          <p:cNvSpPr>
            <a:spLocks noChangeArrowheads="1"/>
          </p:cNvSpPr>
          <p:nvPr/>
        </p:nvSpPr>
        <p:spPr bwMode="auto">
          <a:xfrm>
            <a:off x="6934200" y="1143000"/>
            <a:ext cx="381000" cy="381000"/>
          </a:xfrm>
          <a:prstGeom prst="rect">
            <a:avLst/>
          </a:prstGeom>
          <a:solidFill>
            <a:schemeClr val="bg1"/>
          </a:soli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8" name="Rectangle 108"/>
          <p:cNvSpPr>
            <a:spLocks noChangeArrowheads="1"/>
          </p:cNvSpPr>
          <p:nvPr/>
        </p:nvSpPr>
        <p:spPr bwMode="auto">
          <a:xfrm>
            <a:off x="6934200" y="1676400"/>
            <a:ext cx="304800" cy="304800"/>
          </a:xfrm>
          <a:prstGeom prst="rect">
            <a:avLst/>
          </a:prstGeom>
          <a:solidFill>
            <a:schemeClr val="bg1"/>
          </a:soli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09" name="Rectangle 109"/>
          <p:cNvSpPr>
            <a:spLocks noChangeArrowheads="1"/>
          </p:cNvSpPr>
          <p:nvPr/>
        </p:nvSpPr>
        <p:spPr bwMode="auto">
          <a:xfrm>
            <a:off x="762000" y="3048000"/>
            <a:ext cx="381000" cy="914400"/>
          </a:xfrm>
          <a:prstGeom prst="rect">
            <a:avLst/>
          </a:prstGeom>
          <a:solidFill>
            <a:srgbClr val="424243"/>
          </a:soli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10" name="Rectangle 110"/>
          <p:cNvSpPr>
            <a:spLocks noChangeArrowheads="1"/>
          </p:cNvSpPr>
          <p:nvPr/>
        </p:nvSpPr>
        <p:spPr bwMode="auto">
          <a:xfrm>
            <a:off x="609600" y="3962400"/>
            <a:ext cx="685800" cy="152400"/>
          </a:xfrm>
          <a:prstGeom prst="rect">
            <a:avLst/>
          </a:prstGeom>
          <a:solidFill>
            <a:srgbClr val="424243"/>
          </a:soli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11" name="Text Box 111"/>
          <p:cNvSpPr txBox="1">
            <a:spLocks noChangeArrowheads="1"/>
          </p:cNvSpPr>
          <p:nvPr/>
        </p:nvSpPr>
        <p:spPr bwMode="auto">
          <a:xfrm>
            <a:off x="304800" y="4191000"/>
            <a:ext cx="1314450" cy="244475"/>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b="1"/>
              <a:t>Hydraulic cylinder </a:t>
            </a:r>
          </a:p>
        </p:txBody>
      </p:sp>
      <p:pic>
        <p:nvPicPr>
          <p:cNvPr id="25712" name="Picture 11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5400000">
            <a:off x="3581400" y="5715000"/>
            <a:ext cx="304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713" name="Picture 113"/>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4038600" y="4495800"/>
            <a:ext cx="533400"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714" name="Line 114"/>
          <p:cNvSpPr>
            <a:spLocks noChangeShapeType="1"/>
          </p:cNvSpPr>
          <p:nvPr/>
        </p:nvSpPr>
        <p:spPr bwMode="auto">
          <a:xfrm>
            <a:off x="4495800" y="4800600"/>
            <a:ext cx="457200" cy="0"/>
          </a:xfrm>
          <a:prstGeom prst="line">
            <a:avLst/>
          </a:prstGeom>
          <a:noFill/>
          <a:ln w="381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15" name="Line 115"/>
          <p:cNvSpPr>
            <a:spLocks noChangeShapeType="1"/>
          </p:cNvSpPr>
          <p:nvPr/>
        </p:nvSpPr>
        <p:spPr bwMode="auto">
          <a:xfrm flipH="1">
            <a:off x="2895600" y="4800600"/>
            <a:ext cx="1143000" cy="0"/>
          </a:xfrm>
          <a:prstGeom prst="line">
            <a:avLst/>
          </a:prstGeom>
          <a:noFill/>
          <a:ln w="381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16" name="Text Box 116"/>
          <p:cNvSpPr txBox="1">
            <a:spLocks noChangeArrowheads="1"/>
          </p:cNvSpPr>
          <p:nvPr/>
        </p:nvSpPr>
        <p:spPr bwMode="auto">
          <a:xfrm>
            <a:off x="2133600" y="4572000"/>
            <a:ext cx="3524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1a</a:t>
            </a:r>
          </a:p>
        </p:txBody>
      </p:sp>
      <p:sp>
        <p:nvSpPr>
          <p:cNvPr id="25717" name="Text Box 117"/>
          <p:cNvSpPr txBox="1">
            <a:spLocks noChangeArrowheads="1"/>
          </p:cNvSpPr>
          <p:nvPr/>
        </p:nvSpPr>
        <p:spPr bwMode="auto">
          <a:xfrm>
            <a:off x="4572000" y="4191000"/>
            <a:ext cx="268288" cy="27463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6</a:t>
            </a:r>
          </a:p>
        </p:txBody>
      </p:sp>
      <p:sp>
        <p:nvSpPr>
          <p:cNvPr id="25718" name="Text Box 118"/>
          <p:cNvSpPr txBox="1">
            <a:spLocks noChangeArrowheads="1"/>
          </p:cNvSpPr>
          <p:nvPr/>
        </p:nvSpPr>
        <p:spPr bwMode="auto">
          <a:xfrm>
            <a:off x="5257800" y="4572000"/>
            <a:ext cx="268288" cy="27463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7</a:t>
            </a:r>
          </a:p>
        </p:txBody>
      </p:sp>
      <p:sp>
        <p:nvSpPr>
          <p:cNvPr id="25719" name="Text Box 119"/>
          <p:cNvSpPr txBox="1">
            <a:spLocks noChangeArrowheads="1"/>
          </p:cNvSpPr>
          <p:nvPr/>
        </p:nvSpPr>
        <p:spPr bwMode="auto">
          <a:xfrm>
            <a:off x="3886200" y="4800600"/>
            <a:ext cx="30797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(3)</a:t>
            </a:r>
          </a:p>
        </p:txBody>
      </p:sp>
      <p:sp>
        <p:nvSpPr>
          <p:cNvPr id="25720" name="Text Box 120"/>
          <p:cNvSpPr txBox="1">
            <a:spLocks noChangeArrowheads="1"/>
          </p:cNvSpPr>
          <p:nvPr/>
        </p:nvSpPr>
        <p:spPr bwMode="auto">
          <a:xfrm>
            <a:off x="4343400" y="4800600"/>
            <a:ext cx="30797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(4)</a:t>
            </a:r>
          </a:p>
        </p:txBody>
      </p:sp>
      <p:pic>
        <p:nvPicPr>
          <p:cNvPr id="25721" name="Picture 121"/>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2514600" y="5715000"/>
            <a:ext cx="533400"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722" name="Line 122"/>
          <p:cNvSpPr>
            <a:spLocks noChangeShapeType="1"/>
          </p:cNvSpPr>
          <p:nvPr/>
        </p:nvSpPr>
        <p:spPr bwMode="auto">
          <a:xfrm>
            <a:off x="2133600" y="6019800"/>
            <a:ext cx="381000" cy="0"/>
          </a:xfrm>
          <a:prstGeom prst="line">
            <a:avLst/>
          </a:prstGeom>
          <a:noFill/>
          <a:ln w="381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5723" name="Picture 12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029200" y="5867400"/>
            <a:ext cx="487363" cy="309563"/>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724" name="Text Box 124"/>
          <p:cNvSpPr txBox="1">
            <a:spLocks noChangeArrowheads="1"/>
          </p:cNvSpPr>
          <p:nvPr/>
        </p:nvSpPr>
        <p:spPr bwMode="auto">
          <a:xfrm>
            <a:off x="4876800" y="4419600"/>
            <a:ext cx="463550" cy="27463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LS1</a:t>
            </a:r>
          </a:p>
        </p:txBody>
      </p:sp>
      <p:sp>
        <p:nvSpPr>
          <p:cNvPr id="25725" name="Text Box 125"/>
          <p:cNvSpPr txBox="1">
            <a:spLocks noChangeArrowheads="1"/>
          </p:cNvSpPr>
          <p:nvPr/>
        </p:nvSpPr>
        <p:spPr bwMode="auto">
          <a:xfrm>
            <a:off x="2514600" y="5562600"/>
            <a:ext cx="479425" cy="27463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PB4</a:t>
            </a:r>
          </a:p>
        </p:txBody>
      </p:sp>
      <p:sp>
        <p:nvSpPr>
          <p:cNvPr id="25726" name="Text Box 126"/>
          <p:cNvSpPr txBox="1">
            <a:spLocks noChangeArrowheads="1"/>
          </p:cNvSpPr>
          <p:nvPr/>
        </p:nvSpPr>
        <p:spPr bwMode="auto">
          <a:xfrm>
            <a:off x="2514600" y="5486400"/>
            <a:ext cx="488950" cy="214313"/>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Down </a:t>
            </a:r>
          </a:p>
        </p:txBody>
      </p:sp>
      <p:sp>
        <p:nvSpPr>
          <p:cNvPr id="25727" name="Line 127"/>
          <p:cNvSpPr>
            <a:spLocks noChangeShapeType="1"/>
          </p:cNvSpPr>
          <p:nvPr/>
        </p:nvSpPr>
        <p:spPr bwMode="auto">
          <a:xfrm>
            <a:off x="2971800" y="6019800"/>
            <a:ext cx="685800" cy="0"/>
          </a:xfrm>
          <a:prstGeom prst="line">
            <a:avLst/>
          </a:prstGeom>
          <a:noFill/>
          <a:ln w="381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28" name="Line 128"/>
          <p:cNvSpPr>
            <a:spLocks noChangeShapeType="1"/>
          </p:cNvSpPr>
          <p:nvPr/>
        </p:nvSpPr>
        <p:spPr bwMode="auto">
          <a:xfrm flipH="1" flipV="1">
            <a:off x="4648200" y="4800600"/>
            <a:ext cx="0" cy="152400"/>
          </a:xfrm>
          <a:prstGeom prst="line">
            <a:avLst/>
          </a:prstGeom>
          <a:noFill/>
          <a:ln w="38100">
            <a:solidFill>
              <a:schemeClr val="tx1"/>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29" name="Line 129"/>
          <p:cNvSpPr>
            <a:spLocks noChangeShapeType="1"/>
          </p:cNvSpPr>
          <p:nvPr/>
        </p:nvSpPr>
        <p:spPr bwMode="auto">
          <a:xfrm flipH="1">
            <a:off x="4648200" y="4953000"/>
            <a:ext cx="0" cy="228600"/>
          </a:xfrm>
          <a:prstGeom prst="line">
            <a:avLst/>
          </a:prstGeom>
          <a:noFill/>
          <a:ln w="381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30" name="Line 130"/>
          <p:cNvSpPr>
            <a:spLocks noChangeShapeType="1"/>
          </p:cNvSpPr>
          <p:nvPr/>
        </p:nvSpPr>
        <p:spPr bwMode="auto">
          <a:xfrm flipH="1">
            <a:off x="4343400" y="5181600"/>
            <a:ext cx="304800" cy="0"/>
          </a:xfrm>
          <a:prstGeom prst="line">
            <a:avLst/>
          </a:prstGeom>
          <a:noFill/>
          <a:ln w="381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31" name="Line 131"/>
          <p:cNvSpPr>
            <a:spLocks noChangeShapeType="1"/>
          </p:cNvSpPr>
          <p:nvPr/>
        </p:nvSpPr>
        <p:spPr bwMode="auto">
          <a:xfrm flipH="1">
            <a:off x="3886200" y="5181600"/>
            <a:ext cx="381000" cy="0"/>
          </a:xfrm>
          <a:prstGeom prst="line">
            <a:avLst/>
          </a:prstGeom>
          <a:noFill/>
          <a:ln w="381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32" name="Line 132"/>
          <p:cNvSpPr>
            <a:spLocks noChangeShapeType="1"/>
          </p:cNvSpPr>
          <p:nvPr/>
        </p:nvSpPr>
        <p:spPr bwMode="auto">
          <a:xfrm flipH="1" flipV="1">
            <a:off x="3886200" y="4800600"/>
            <a:ext cx="0" cy="381000"/>
          </a:xfrm>
          <a:prstGeom prst="line">
            <a:avLst/>
          </a:prstGeom>
          <a:noFill/>
          <a:ln w="38100">
            <a:solidFill>
              <a:schemeClr val="tx1"/>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33" name="Text Box 133"/>
          <p:cNvSpPr txBox="1">
            <a:spLocks noChangeArrowheads="1"/>
          </p:cNvSpPr>
          <p:nvPr/>
        </p:nvSpPr>
        <p:spPr bwMode="auto">
          <a:xfrm>
            <a:off x="4038600" y="4876800"/>
            <a:ext cx="438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b="1"/>
              <a:t>CR1</a:t>
            </a:r>
          </a:p>
        </p:txBody>
      </p:sp>
      <p:sp>
        <p:nvSpPr>
          <p:cNvPr id="25734" name="Oval 134"/>
          <p:cNvSpPr>
            <a:spLocks noChangeArrowheads="1"/>
          </p:cNvSpPr>
          <p:nvPr/>
        </p:nvSpPr>
        <p:spPr bwMode="auto">
          <a:xfrm>
            <a:off x="5867400" y="5867400"/>
            <a:ext cx="304800" cy="304800"/>
          </a:xfrm>
          <a:prstGeom prst="ellipse">
            <a:avLst/>
          </a:prstGeom>
          <a:noFill/>
          <a:ln w="9525" algn="ctr">
            <a:solidFill>
              <a:srgbClr val="333333"/>
            </a:solidFill>
            <a:round/>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35" name="Line 135"/>
          <p:cNvSpPr>
            <a:spLocks noChangeShapeType="1"/>
          </p:cNvSpPr>
          <p:nvPr/>
        </p:nvSpPr>
        <p:spPr bwMode="auto">
          <a:xfrm>
            <a:off x="5410200" y="6019800"/>
            <a:ext cx="457200" cy="0"/>
          </a:xfrm>
          <a:prstGeom prst="line">
            <a:avLst/>
          </a:prstGeom>
          <a:noFill/>
          <a:ln w="381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36" name="Line 136"/>
          <p:cNvSpPr>
            <a:spLocks noChangeShapeType="1"/>
          </p:cNvSpPr>
          <p:nvPr/>
        </p:nvSpPr>
        <p:spPr bwMode="auto">
          <a:xfrm>
            <a:off x="6172200" y="6019800"/>
            <a:ext cx="457200" cy="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5737" name="Picture 137"/>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5410200" y="6438900"/>
            <a:ext cx="685800" cy="47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738" name="Line 138"/>
          <p:cNvSpPr>
            <a:spLocks noChangeShapeType="1"/>
          </p:cNvSpPr>
          <p:nvPr/>
        </p:nvSpPr>
        <p:spPr bwMode="auto">
          <a:xfrm>
            <a:off x="6019800" y="6705600"/>
            <a:ext cx="609600" cy="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5739" name="Picture 139"/>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438400" y="6096000"/>
            <a:ext cx="68580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740" name="Picture 140"/>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962400" y="6526213"/>
            <a:ext cx="717550" cy="33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741" name="Line 141"/>
          <p:cNvSpPr>
            <a:spLocks noChangeShapeType="1"/>
          </p:cNvSpPr>
          <p:nvPr/>
        </p:nvSpPr>
        <p:spPr bwMode="auto">
          <a:xfrm>
            <a:off x="4343400" y="6705600"/>
            <a:ext cx="1219200" cy="0"/>
          </a:xfrm>
          <a:prstGeom prst="line">
            <a:avLst/>
          </a:prstGeom>
          <a:noFill/>
          <a:ln w="381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42" name="Line 142"/>
          <p:cNvSpPr>
            <a:spLocks noChangeShapeType="1"/>
          </p:cNvSpPr>
          <p:nvPr/>
        </p:nvSpPr>
        <p:spPr bwMode="auto">
          <a:xfrm flipH="1">
            <a:off x="2133600" y="6705600"/>
            <a:ext cx="2133600" cy="0"/>
          </a:xfrm>
          <a:prstGeom prst="line">
            <a:avLst/>
          </a:prstGeom>
          <a:noFill/>
          <a:ln w="381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43" name="Line 143"/>
          <p:cNvSpPr>
            <a:spLocks noChangeShapeType="1"/>
          </p:cNvSpPr>
          <p:nvPr/>
        </p:nvSpPr>
        <p:spPr bwMode="auto">
          <a:xfrm>
            <a:off x="2819400" y="6248400"/>
            <a:ext cx="304800" cy="0"/>
          </a:xfrm>
          <a:prstGeom prst="line">
            <a:avLst/>
          </a:prstGeom>
          <a:noFill/>
          <a:ln w="381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44" name="Line 144"/>
          <p:cNvSpPr>
            <a:spLocks noChangeShapeType="1"/>
          </p:cNvSpPr>
          <p:nvPr/>
        </p:nvSpPr>
        <p:spPr bwMode="auto">
          <a:xfrm flipH="1" flipV="1">
            <a:off x="3124200" y="6019800"/>
            <a:ext cx="0" cy="228600"/>
          </a:xfrm>
          <a:prstGeom prst="line">
            <a:avLst/>
          </a:prstGeom>
          <a:noFill/>
          <a:ln w="38100">
            <a:solidFill>
              <a:schemeClr val="tx1"/>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45" name="Line 145"/>
          <p:cNvSpPr>
            <a:spLocks noChangeShapeType="1"/>
          </p:cNvSpPr>
          <p:nvPr/>
        </p:nvSpPr>
        <p:spPr bwMode="auto">
          <a:xfrm flipH="1">
            <a:off x="2362200" y="6248400"/>
            <a:ext cx="381000" cy="0"/>
          </a:xfrm>
          <a:prstGeom prst="line">
            <a:avLst/>
          </a:prstGeom>
          <a:noFill/>
          <a:ln w="381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46" name="Line 146"/>
          <p:cNvSpPr>
            <a:spLocks noChangeShapeType="1"/>
          </p:cNvSpPr>
          <p:nvPr/>
        </p:nvSpPr>
        <p:spPr bwMode="auto">
          <a:xfrm flipH="1" flipV="1">
            <a:off x="2362200" y="6019800"/>
            <a:ext cx="0" cy="228600"/>
          </a:xfrm>
          <a:prstGeom prst="line">
            <a:avLst/>
          </a:prstGeom>
          <a:noFill/>
          <a:ln w="38100">
            <a:solidFill>
              <a:schemeClr val="tx1"/>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47" name="Text Box 147"/>
          <p:cNvSpPr txBox="1">
            <a:spLocks noChangeArrowheads="1"/>
          </p:cNvSpPr>
          <p:nvPr/>
        </p:nvSpPr>
        <p:spPr bwMode="auto">
          <a:xfrm>
            <a:off x="2362200" y="6248400"/>
            <a:ext cx="3651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(11)</a:t>
            </a:r>
          </a:p>
        </p:txBody>
      </p:sp>
      <p:sp>
        <p:nvSpPr>
          <p:cNvPr id="25748" name="Text Box 148"/>
          <p:cNvSpPr txBox="1">
            <a:spLocks noChangeArrowheads="1"/>
          </p:cNvSpPr>
          <p:nvPr/>
        </p:nvSpPr>
        <p:spPr bwMode="auto">
          <a:xfrm>
            <a:off x="2819400" y="6248400"/>
            <a:ext cx="3651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(14)</a:t>
            </a:r>
          </a:p>
        </p:txBody>
      </p:sp>
      <p:sp>
        <p:nvSpPr>
          <p:cNvPr id="25749" name="Text Box 149"/>
          <p:cNvSpPr txBox="1">
            <a:spLocks noChangeArrowheads="1"/>
          </p:cNvSpPr>
          <p:nvPr/>
        </p:nvSpPr>
        <p:spPr bwMode="auto">
          <a:xfrm>
            <a:off x="2590800" y="5943600"/>
            <a:ext cx="387350" cy="214313"/>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CR2</a:t>
            </a:r>
          </a:p>
        </p:txBody>
      </p:sp>
      <p:sp>
        <p:nvSpPr>
          <p:cNvPr id="25750" name="Text Box 150"/>
          <p:cNvSpPr txBox="1">
            <a:spLocks noChangeArrowheads="1"/>
          </p:cNvSpPr>
          <p:nvPr/>
        </p:nvSpPr>
        <p:spPr bwMode="auto">
          <a:xfrm>
            <a:off x="4114800" y="6299200"/>
            <a:ext cx="438150" cy="244475"/>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b="1"/>
              <a:t>CR2</a:t>
            </a:r>
          </a:p>
        </p:txBody>
      </p:sp>
      <p:sp>
        <p:nvSpPr>
          <p:cNvPr id="25751" name="Text Box 151"/>
          <p:cNvSpPr txBox="1">
            <a:spLocks noChangeArrowheads="1"/>
          </p:cNvSpPr>
          <p:nvPr/>
        </p:nvSpPr>
        <p:spPr bwMode="auto">
          <a:xfrm>
            <a:off x="2362200" y="6019800"/>
            <a:ext cx="30797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(3)</a:t>
            </a:r>
          </a:p>
        </p:txBody>
      </p:sp>
      <p:sp>
        <p:nvSpPr>
          <p:cNvPr id="25752" name="Text Box 152"/>
          <p:cNvSpPr txBox="1">
            <a:spLocks noChangeArrowheads="1"/>
          </p:cNvSpPr>
          <p:nvPr/>
        </p:nvSpPr>
        <p:spPr bwMode="auto">
          <a:xfrm>
            <a:off x="2819400" y="6019800"/>
            <a:ext cx="30797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(4)</a:t>
            </a:r>
          </a:p>
        </p:txBody>
      </p:sp>
      <p:sp>
        <p:nvSpPr>
          <p:cNvPr id="25753" name="Text Box 153"/>
          <p:cNvSpPr txBox="1">
            <a:spLocks noChangeArrowheads="1"/>
          </p:cNvSpPr>
          <p:nvPr/>
        </p:nvSpPr>
        <p:spPr bwMode="auto">
          <a:xfrm>
            <a:off x="5029200" y="5638800"/>
            <a:ext cx="463550" cy="27463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LS2</a:t>
            </a:r>
          </a:p>
        </p:txBody>
      </p:sp>
      <p:sp>
        <p:nvSpPr>
          <p:cNvPr id="25754" name="Text Box 154"/>
          <p:cNvSpPr txBox="1">
            <a:spLocks noChangeArrowheads="1"/>
          </p:cNvSpPr>
          <p:nvPr/>
        </p:nvSpPr>
        <p:spPr bwMode="auto">
          <a:xfrm>
            <a:off x="5943600" y="6477000"/>
            <a:ext cx="617538" cy="27463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D Sol.</a:t>
            </a:r>
          </a:p>
        </p:txBody>
      </p:sp>
      <p:sp>
        <p:nvSpPr>
          <p:cNvPr id="25755" name="Text Box 155"/>
          <p:cNvSpPr txBox="1">
            <a:spLocks noChangeArrowheads="1"/>
          </p:cNvSpPr>
          <p:nvPr/>
        </p:nvSpPr>
        <p:spPr bwMode="auto">
          <a:xfrm>
            <a:off x="2133600" y="6400800"/>
            <a:ext cx="3524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1a</a:t>
            </a:r>
          </a:p>
        </p:txBody>
      </p:sp>
      <p:sp>
        <p:nvSpPr>
          <p:cNvPr id="25756" name="Text Box 156"/>
          <p:cNvSpPr txBox="1">
            <a:spLocks noChangeArrowheads="1"/>
          </p:cNvSpPr>
          <p:nvPr/>
        </p:nvSpPr>
        <p:spPr bwMode="auto">
          <a:xfrm>
            <a:off x="4724400" y="5181600"/>
            <a:ext cx="268288" cy="27463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8</a:t>
            </a:r>
          </a:p>
        </p:txBody>
      </p:sp>
      <p:sp>
        <p:nvSpPr>
          <p:cNvPr id="25757" name="Text Box 157"/>
          <p:cNvSpPr txBox="1">
            <a:spLocks noChangeArrowheads="1"/>
          </p:cNvSpPr>
          <p:nvPr/>
        </p:nvSpPr>
        <p:spPr bwMode="auto">
          <a:xfrm>
            <a:off x="2971800" y="5715000"/>
            <a:ext cx="268288" cy="27463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9</a:t>
            </a:r>
          </a:p>
        </p:txBody>
      </p:sp>
      <p:sp>
        <p:nvSpPr>
          <p:cNvPr id="25758" name="Text Box 158"/>
          <p:cNvSpPr txBox="1">
            <a:spLocks noChangeArrowheads="1"/>
          </p:cNvSpPr>
          <p:nvPr/>
        </p:nvSpPr>
        <p:spPr bwMode="auto">
          <a:xfrm>
            <a:off x="4343400" y="5715000"/>
            <a:ext cx="352425" cy="27463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10</a:t>
            </a:r>
          </a:p>
        </p:txBody>
      </p:sp>
      <p:sp>
        <p:nvSpPr>
          <p:cNvPr id="25759" name="Text Box 159"/>
          <p:cNvSpPr txBox="1">
            <a:spLocks noChangeArrowheads="1"/>
          </p:cNvSpPr>
          <p:nvPr/>
        </p:nvSpPr>
        <p:spPr bwMode="auto">
          <a:xfrm>
            <a:off x="5562600" y="6019800"/>
            <a:ext cx="3810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(A1)</a:t>
            </a:r>
          </a:p>
        </p:txBody>
      </p:sp>
      <p:sp>
        <p:nvSpPr>
          <p:cNvPr id="25760" name="Text Box 160"/>
          <p:cNvSpPr txBox="1">
            <a:spLocks noChangeArrowheads="1"/>
          </p:cNvSpPr>
          <p:nvPr/>
        </p:nvSpPr>
        <p:spPr bwMode="auto">
          <a:xfrm>
            <a:off x="6172200" y="6019800"/>
            <a:ext cx="3810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(A2)</a:t>
            </a:r>
          </a:p>
        </p:txBody>
      </p:sp>
      <p:sp>
        <p:nvSpPr>
          <p:cNvPr id="25761" name="Text Box 161"/>
          <p:cNvSpPr txBox="1">
            <a:spLocks noChangeArrowheads="1"/>
          </p:cNvSpPr>
          <p:nvPr/>
        </p:nvSpPr>
        <p:spPr bwMode="auto">
          <a:xfrm>
            <a:off x="1676400" y="5943600"/>
            <a:ext cx="268288" cy="27463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5</a:t>
            </a:r>
          </a:p>
        </p:txBody>
      </p:sp>
      <p:sp>
        <p:nvSpPr>
          <p:cNvPr id="25762" name="Text Box 162"/>
          <p:cNvSpPr txBox="1">
            <a:spLocks noChangeArrowheads="1"/>
          </p:cNvSpPr>
          <p:nvPr/>
        </p:nvSpPr>
        <p:spPr bwMode="auto">
          <a:xfrm>
            <a:off x="1676400" y="6477000"/>
            <a:ext cx="268288" cy="27463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6</a:t>
            </a:r>
          </a:p>
        </p:txBody>
      </p:sp>
      <p:sp>
        <p:nvSpPr>
          <p:cNvPr id="25763" name="Text Box 163"/>
          <p:cNvSpPr txBox="1">
            <a:spLocks noChangeArrowheads="1"/>
          </p:cNvSpPr>
          <p:nvPr/>
        </p:nvSpPr>
        <p:spPr bwMode="auto">
          <a:xfrm>
            <a:off x="3962400" y="5181600"/>
            <a:ext cx="365125" cy="214313"/>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(21)</a:t>
            </a:r>
          </a:p>
        </p:txBody>
      </p:sp>
      <p:sp>
        <p:nvSpPr>
          <p:cNvPr id="25764" name="Text Box 164"/>
          <p:cNvSpPr txBox="1">
            <a:spLocks noChangeArrowheads="1"/>
          </p:cNvSpPr>
          <p:nvPr/>
        </p:nvSpPr>
        <p:spPr bwMode="auto">
          <a:xfrm>
            <a:off x="4343400" y="5181600"/>
            <a:ext cx="365125" cy="214313"/>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(24)</a:t>
            </a:r>
          </a:p>
        </p:txBody>
      </p:sp>
      <p:sp>
        <p:nvSpPr>
          <p:cNvPr id="25765" name="Text Box 165"/>
          <p:cNvSpPr txBox="1">
            <a:spLocks noChangeArrowheads="1"/>
          </p:cNvSpPr>
          <p:nvPr/>
        </p:nvSpPr>
        <p:spPr bwMode="auto">
          <a:xfrm>
            <a:off x="4343400" y="6643688"/>
            <a:ext cx="365125" cy="214312"/>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(24)</a:t>
            </a:r>
          </a:p>
        </p:txBody>
      </p:sp>
      <p:sp>
        <p:nvSpPr>
          <p:cNvPr id="25766" name="Text Box 166"/>
          <p:cNvSpPr txBox="1">
            <a:spLocks noChangeArrowheads="1"/>
          </p:cNvSpPr>
          <p:nvPr/>
        </p:nvSpPr>
        <p:spPr bwMode="auto">
          <a:xfrm>
            <a:off x="3886200" y="6643688"/>
            <a:ext cx="365125" cy="214312"/>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(21)</a:t>
            </a:r>
          </a:p>
        </p:txBody>
      </p:sp>
      <p:pic>
        <p:nvPicPr>
          <p:cNvPr id="25767" name="Picture 167" descr="ls-straight"/>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143000" y="2819400"/>
            <a:ext cx="876300" cy="246063"/>
          </a:xfrm>
          <a:prstGeom prst="rect">
            <a:avLst/>
          </a:prstGeom>
          <a:noFill/>
          <a:extLst>
            <a:ext uri="{909E8E84-426E-40DD-AFC4-6F175D3DCCD1}">
              <a14:hiddenFill xmlns:a14="http://schemas.microsoft.com/office/drawing/2010/main">
                <a:solidFill>
                  <a:srgbClr val="FFFFFF"/>
                </a:solidFill>
              </a14:hiddenFill>
            </a:ext>
          </a:extLst>
        </p:spPr>
      </p:pic>
      <p:pic>
        <p:nvPicPr>
          <p:cNvPr id="25768" name="Picture 168" descr="ls-trip-down"/>
          <p:cNvPicPr>
            <a:picLocks noChangeAspect="1" noChangeArrowheads="1"/>
          </p:cNvPicPr>
          <p:nvPr/>
        </p:nvPicPr>
        <p:blipFill>
          <a:blip r:embed="rId20">
            <a:extLst>
              <a:ext uri="{28A0092B-C50C-407E-A947-70E740481C1C}">
                <a14:useLocalDpi xmlns:a14="http://schemas.microsoft.com/office/drawing/2010/main" val="0"/>
              </a:ext>
            </a:extLst>
          </a:blip>
          <a:stretch>
            <a:fillRect/>
          </a:stretch>
        </p:blipFill>
        <p:spPr bwMode="auto">
          <a:xfrm>
            <a:off x="1143000" y="2590800"/>
            <a:ext cx="762000" cy="406400"/>
          </a:xfrm>
          <a:prstGeom prst="rect">
            <a:avLst/>
          </a:prstGeom>
          <a:noFill/>
          <a:extLst>
            <a:ext uri="{909E8E84-426E-40DD-AFC4-6F175D3DCCD1}">
              <a14:hiddenFill xmlns:a14="http://schemas.microsoft.com/office/drawing/2010/main">
                <a:solidFill>
                  <a:srgbClr val="FFFFFF"/>
                </a:solidFill>
              </a14:hiddenFill>
            </a:ext>
          </a:extLst>
        </p:spPr>
      </p:pic>
      <p:sp>
        <p:nvSpPr>
          <p:cNvPr id="25769" name="Text Box 169"/>
          <p:cNvSpPr txBox="1">
            <a:spLocks noChangeArrowheads="1"/>
          </p:cNvSpPr>
          <p:nvPr/>
        </p:nvSpPr>
        <p:spPr bwMode="auto">
          <a:xfrm>
            <a:off x="4800600" y="4800600"/>
            <a:ext cx="307975" cy="214313"/>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(7)</a:t>
            </a:r>
          </a:p>
        </p:txBody>
      </p:sp>
      <p:sp>
        <p:nvSpPr>
          <p:cNvPr id="25770" name="Text Box 170"/>
          <p:cNvSpPr txBox="1">
            <a:spLocks noChangeArrowheads="1"/>
          </p:cNvSpPr>
          <p:nvPr/>
        </p:nvSpPr>
        <p:spPr bwMode="auto">
          <a:xfrm>
            <a:off x="5029200" y="4800600"/>
            <a:ext cx="307975" cy="214313"/>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(8)</a:t>
            </a:r>
          </a:p>
        </p:txBody>
      </p:sp>
      <p:sp>
        <p:nvSpPr>
          <p:cNvPr id="25771" name="Text Box 171"/>
          <p:cNvSpPr txBox="1">
            <a:spLocks noChangeArrowheads="1"/>
          </p:cNvSpPr>
          <p:nvPr/>
        </p:nvSpPr>
        <p:spPr bwMode="auto">
          <a:xfrm>
            <a:off x="4876800" y="6019800"/>
            <a:ext cx="307975" cy="214313"/>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(7)</a:t>
            </a:r>
          </a:p>
        </p:txBody>
      </p:sp>
      <p:sp>
        <p:nvSpPr>
          <p:cNvPr id="25772" name="Text Box 172"/>
          <p:cNvSpPr txBox="1">
            <a:spLocks noChangeArrowheads="1"/>
          </p:cNvSpPr>
          <p:nvPr/>
        </p:nvSpPr>
        <p:spPr bwMode="auto">
          <a:xfrm>
            <a:off x="5334000" y="6019800"/>
            <a:ext cx="307975" cy="214313"/>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(8)</a:t>
            </a:r>
          </a:p>
        </p:txBody>
      </p:sp>
      <p:sp>
        <p:nvSpPr>
          <p:cNvPr id="25773" name="Line 173"/>
          <p:cNvSpPr>
            <a:spLocks noChangeShapeType="1"/>
          </p:cNvSpPr>
          <p:nvPr/>
        </p:nvSpPr>
        <p:spPr bwMode="auto">
          <a:xfrm flipH="1">
            <a:off x="2133600" y="4495800"/>
            <a:ext cx="0" cy="2209800"/>
          </a:xfrm>
          <a:prstGeom prst="line">
            <a:avLst/>
          </a:prstGeom>
          <a:noFill/>
          <a:ln w="381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74" name="Text Box 174"/>
          <p:cNvSpPr txBox="1">
            <a:spLocks noChangeArrowheads="1"/>
          </p:cNvSpPr>
          <p:nvPr/>
        </p:nvSpPr>
        <p:spPr bwMode="auto">
          <a:xfrm>
            <a:off x="2209800" y="4368800"/>
            <a:ext cx="635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b="1"/>
              <a:t>M Aux1</a:t>
            </a:r>
          </a:p>
        </p:txBody>
      </p:sp>
      <p:sp>
        <p:nvSpPr>
          <p:cNvPr id="25775" name="Text Box 175"/>
          <p:cNvSpPr txBox="1">
            <a:spLocks noChangeArrowheads="1"/>
          </p:cNvSpPr>
          <p:nvPr/>
        </p:nvSpPr>
        <p:spPr bwMode="auto">
          <a:xfrm>
            <a:off x="2057400" y="4267200"/>
            <a:ext cx="3651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(13)</a:t>
            </a:r>
          </a:p>
        </p:txBody>
      </p:sp>
      <p:sp>
        <p:nvSpPr>
          <p:cNvPr id="25776" name="Text Box 176"/>
          <p:cNvSpPr txBox="1">
            <a:spLocks noChangeArrowheads="1"/>
          </p:cNvSpPr>
          <p:nvPr/>
        </p:nvSpPr>
        <p:spPr bwMode="auto">
          <a:xfrm>
            <a:off x="2057400" y="4495800"/>
            <a:ext cx="3651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(14)</a:t>
            </a:r>
          </a:p>
        </p:txBody>
      </p:sp>
      <p:pic>
        <p:nvPicPr>
          <p:cNvPr id="25777" name="Picture 177" descr="ls-trip-up"/>
          <p:cNvPicPr>
            <a:picLocks noChangeAspect="1" noChangeArrowheads="1"/>
          </p:cNvPicPr>
          <p:nvPr/>
        </p:nvPicPr>
        <p:blipFill>
          <a:blip r:embed="rId21">
            <a:extLst>
              <a:ext uri="{28A0092B-C50C-407E-A947-70E740481C1C}">
                <a14:useLocalDpi xmlns:a14="http://schemas.microsoft.com/office/drawing/2010/main" val="0"/>
              </a:ext>
            </a:extLst>
          </a:blip>
          <a:stretch>
            <a:fillRect/>
          </a:stretch>
        </p:blipFill>
        <p:spPr bwMode="auto">
          <a:xfrm>
            <a:off x="990600" y="2133600"/>
            <a:ext cx="990600" cy="471488"/>
          </a:xfrm>
          <a:prstGeom prst="rect">
            <a:avLst/>
          </a:prstGeom>
          <a:noFill/>
          <a:extLst>
            <a:ext uri="{909E8E84-426E-40DD-AFC4-6F175D3DCCD1}">
              <a14:hiddenFill xmlns:a14="http://schemas.microsoft.com/office/drawing/2010/main">
                <a:solidFill>
                  <a:srgbClr val="FFFFFF"/>
                </a:solidFill>
              </a14:hiddenFill>
            </a:ext>
          </a:extLst>
        </p:spPr>
      </p:pic>
      <p:pic>
        <p:nvPicPr>
          <p:cNvPr id="25778" name="Picture 178"/>
          <p:cNvPicPr>
            <a:picLocks noChangeAspect="1" noChangeArrowheads="1"/>
          </p:cNvPicPr>
          <p:nvPr/>
        </p:nvPicPr>
        <p:blipFill>
          <a:blip r:embed="rId22">
            <a:extLst>
              <a:ext uri="{28A0092B-C50C-407E-A947-70E740481C1C}">
                <a14:useLocalDpi xmlns:a14="http://schemas.microsoft.com/office/drawing/2010/main" val="0"/>
              </a:ext>
            </a:extLst>
          </a:blip>
          <a:stretch>
            <a:fillRect/>
          </a:stretch>
        </p:blipFill>
        <p:spPr bwMode="auto">
          <a:xfrm>
            <a:off x="4876800" y="4648200"/>
            <a:ext cx="457200" cy="209550"/>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779" name="Picture 179"/>
          <p:cNvPicPr>
            <a:picLocks noChangeAspect="1" noChangeArrowheads="1"/>
          </p:cNvPicPr>
          <p:nvPr/>
        </p:nvPicPr>
        <p:blipFill>
          <a:blip r:embed="rId22">
            <a:extLst>
              <a:ext uri="{28A0092B-C50C-407E-A947-70E740481C1C}">
                <a14:useLocalDpi xmlns:a14="http://schemas.microsoft.com/office/drawing/2010/main" val="0"/>
              </a:ext>
            </a:extLst>
          </a:blip>
          <a:stretch>
            <a:fillRect/>
          </a:stretch>
        </p:blipFill>
        <p:spPr bwMode="auto">
          <a:xfrm>
            <a:off x="5029200" y="5867400"/>
            <a:ext cx="457200" cy="228600"/>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780" name="Text Box 180"/>
          <p:cNvSpPr txBox="1">
            <a:spLocks noChangeArrowheads="1"/>
          </p:cNvSpPr>
          <p:nvPr/>
        </p:nvSpPr>
        <p:spPr bwMode="auto">
          <a:xfrm>
            <a:off x="2667000" y="4495800"/>
            <a:ext cx="387350" cy="214313"/>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CR2</a:t>
            </a:r>
          </a:p>
        </p:txBody>
      </p:sp>
      <p:sp>
        <p:nvSpPr>
          <p:cNvPr id="25781" name="Text Box 181"/>
          <p:cNvSpPr txBox="1">
            <a:spLocks noChangeArrowheads="1"/>
          </p:cNvSpPr>
          <p:nvPr/>
        </p:nvSpPr>
        <p:spPr bwMode="auto">
          <a:xfrm>
            <a:off x="3581400" y="5664200"/>
            <a:ext cx="438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b="1"/>
              <a:t>CR1</a:t>
            </a:r>
          </a:p>
        </p:txBody>
      </p:sp>
      <p:pic>
        <p:nvPicPr>
          <p:cNvPr id="25782" name="Picture 18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429000" y="5867400"/>
            <a:ext cx="717550"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783" name="Picture 18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5400000">
            <a:off x="3339306" y="5271294"/>
            <a:ext cx="331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784" name="Picture 18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5400000">
            <a:off x="4156868" y="4987132"/>
            <a:ext cx="296863"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785" name="Text Box 185"/>
          <p:cNvSpPr txBox="1">
            <a:spLocks noChangeArrowheads="1"/>
          </p:cNvSpPr>
          <p:nvPr/>
        </p:nvSpPr>
        <p:spPr bwMode="auto">
          <a:xfrm>
            <a:off x="4038600" y="4343400"/>
            <a:ext cx="479425" cy="27463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PB3</a:t>
            </a:r>
          </a:p>
        </p:txBody>
      </p:sp>
      <p:sp>
        <p:nvSpPr>
          <p:cNvPr id="25786" name="Text Box 186"/>
          <p:cNvSpPr txBox="1">
            <a:spLocks noChangeArrowheads="1"/>
          </p:cNvSpPr>
          <p:nvPr/>
        </p:nvSpPr>
        <p:spPr bwMode="auto">
          <a:xfrm>
            <a:off x="4114800" y="4191000"/>
            <a:ext cx="347663" cy="214313"/>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Up </a:t>
            </a:r>
          </a:p>
        </p:txBody>
      </p:sp>
      <p:pic>
        <p:nvPicPr>
          <p:cNvPr id="25787" name="Picture 18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81200" y="4191000"/>
            <a:ext cx="304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788" name="Line 188"/>
          <p:cNvSpPr>
            <a:spLocks noChangeShapeType="1"/>
          </p:cNvSpPr>
          <p:nvPr/>
        </p:nvSpPr>
        <p:spPr bwMode="auto">
          <a:xfrm flipH="1">
            <a:off x="3352800" y="3505200"/>
            <a:ext cx="838200" cy="0"/>
          </a:xfrm>
          <a:prstGeom prst="line">
            <a:avLst/>
          </a:prstGeom>
          <a:noFill/>
          <a:ln w="38100">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89" name="Line 189"/>
          <p:cNvSpPr>
            <a:spLocks noChangeShapeType="1"/>
          </p:cNvSpPr>
          <p:nvPr/>
        </p:nvSpPr>
        <p:spPr bwMode="auto">
          <a:xfrm flipH="1">
            <a:off x="2133600" y="3505200"/>
            <a:ext cx="914400" cy="0"/>
          </a:xfrm>
          <a:prstGeom prst="line">
            <a:avLst/>
          </a:prstGeom>
          <a:noFill/>
          <a:ln w="38100">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90" name="Line 190"/>
          <p:cNvSpPr>
            <a:spLocks noChangeShapeType="1"/>
          </p:cNvSpPr>
          <p:nvPr/>
        </p:nvSpPr>
        <p:spPr bwMode="auto">
          <a:xfrm flipH="1">
            <a:off x="2133600" y="3505200"/>
            <a:ext cx="0" cy="685800"/>
          </a:xfrm>
          <a:prstGeom prst="line">
            <a:avLst/>
          </a:prstGeom>
          <a:noFill/>
          <a:ln w="38100">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91" name="Line 191"/>
          <p:cNvSpPr>
            <a:spLocks noChangeShapeType="1"/>
          </p:cNvSpPr>
          <p:nvPr/>
        </p:nvSpPr>
        <p:spPr bwMode="auto">
          <a:xfrm>
            <a:off x="2133600" y="4114800"/>
            <a:ext cx="152400" cy="0"/>
          </a:xfrm>
          <a:prstGeom prst="line">
            <a:avLst/>
          </a:prstGeom>
          <a:noFill/>
          <a:ln w="38100">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92" name="Line 192"/>
          <p:cNvSpPr>
            <a:spLocks noChangeShapeType="1"/>
          </p:cNvSpPr>
          <p:nvPr/>
        </p:nvSpPr>
        <p:spPr bwMode="auto">
          <a:xfrm>
            <a:off x="2819400" y="4114800"/>
            <a:ext cx="381000" cy="0"/>
          </a:xfrm>
          <a:prstGeom prst="line">
            <a:avLst/>
          </a:prstGeom>
          <a:noFill/>
          <a:ln w="38100">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93" name="Line 193"/>
          <p:cNvSpPr>
            <a:spLocks noChangeShapeType="1"/>
          </p:cNvSpPr>
          <p:nvPr/>
        </p:nvSpPr>
        <p:spPr bwMode="auto">
          <a:xfrm flipH="1" flipV="1">
            <a:off x="3048000" y="4114800"/>
            <a:ext cx="0" cy="457200"/>
          </a:xfrm>
          <a:prstGeom prst="line">
            <a:avLst/>
          </a:prstGeom>
          <a:noFill/>
          <a:ln w="38100">
            <a:solidFill>
              <a:srgbClr val="FF000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94" name="Line 194"/>
          <p:cNvSpPr>
            <a:spLocks noChangeShapeType="1"/>
          </p:cNvSpPr>
          <p:nvPr/>
        </p:nvSpPr>
        <p:spPr bwMode="auto">
          <a:xfrm>
            <a:off x="3048000" y="4572000"/>
            <a:ext cx="304800" cy="0"/>
          </a:xfrm>
          <a:prstGeom prst="line">
            <a:avLst/>
          </a:prstGeom>
          <a:noFill/>
          <a:ln w="38100">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95" name="Line 195"/>
          <p:cNvSpPr>
            <a:spLocks noChangeShapeType="1"/>
          </p:cNvSpPr>
          <p:nvPr/>
        </p:nvSpPr>
        <p:spPr bwMode="auto">
          <a:xfrm>
            <a:off x="3200400" y="4114800"/>
            <a:ext cx="457200" cy="0"/>
          </a:xfrm>
          <a:prstGeom prst="line">
            <a:avLst/>
          </a:prstGeom>
          <a:noFill/>
          <a:ln w="38100">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96" name="Line 196"/>
          <p:cNvSpPr>
            <a:spLocks noChangeShapeType="1"/>
          </p:cNvSpPr>
          <p:nvPr/>
        </p:nvSpPr>
        <p:spPr bwMode="auto">
          <a:xfrm flipH="1" flipV="1">
            <a:off x="3429000" y="3886200"/>
            <a:ext cx="0" cy="228600"/>
          </a:xfrm>
          <a:prstGeom prst="line">
            <a:avLst/>
          </a:prstGeom>
          <a:noFill/>
          <a:ln w="38100">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97" name="Line 197"/>
          <p:cNvSpPr>
            <a:spLocks noChangeShapeType="1"/>
          </p:cNvSpPr>
          <p:nvPr/>
        </p:nvSpPr>
        <p:spPr bwMode="auto">
          <a:xfrm>
            <a:off x="3581400" y="4572000"/>
            <a:ext cx="228600" cy="0"/>
          </a:xfrm>
          <a:prstGeom prst="line">
            <a:avLst/>
          </a:prstGeom>
          <a:noFill/>
          <a:ln w="38100">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98" name="Line 198"/>
          <p:cNvSpPr>
            <a:spLocks noChangeShapeType="1"/>
          </p:cNvSpPr>
          <p:nvPr/>
        </p:nvSpPr>
        <p:spPr bwMode="auto">
          <a:xfrm flipH="1" flipV="1">
            <a:off x="3810000" y="4114800"/>
            <a:ext cx="0" cy="457200"/>
          </a:xfrm>
          <a:prstGeom prst="line">
            <a:avLst/>
          </a:prstGeom>
          <a:noFill/>
          <a:ln w="38100">
            <a:solidFill>
              <a:srgbClr val="FF000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799" name="Line 199"/>
          <p:cNvSpPr>
            <a:spLocks noChangeShapeType="1"/>
          </p:cNvSpPr>
          <p:nvPr/>
        </p:nvSpPr>
        <p:spPr bwMode="auto">
          <a:xfrm>
            <a:off x="3657600" y="4114800"/>
            <a:ext cx="1828800" cy="0"/>
          </a:xfrm>
          <a:prstGeom prst="line">
            <a:avLst/>
          </a:prstGeom>
          <a:noFill/>
          <a:ln w="38100">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00" name="Line 200"/>
          <p:cNvSpPr>
            <a:spLocks noChangeShapeType="1"/>
          </p:cNvSpPr>
          <p:nvPr/>
        </p:nvSpPr>
        <p:spPr bwMode="auto">
          <a:xfrm flipH="1" flipV="1">
            <a:off x="5334000" y="4114800"/>
            <a:ext cx="0" cy="381000"/>
          </a:xfrm>
          <a:prstGeom prst="line">
            <a:avLst/>
          </a:prstGeom>
          <a:noFill/>
          <a:ln w="38100">
            <a:solidFill>
              <a:srgbClr val="FF000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01" name="Line 201"/>
          <p:cNvSpPr>
            <a:spLocks noChangeShapeType="1"/>
          </p:cNvSpPr>
          <p:nvPr/>
        </p:nvSpPr>
        <p:spPr bwMode="auto">
          <a:xfrm>
            <a:off x="5334000" y="4495800"/>
            <a:ext cx="228600" cy="0"/>
          </a:xfrm>
          <a:prstGeom prst="line">
            <a:avLst/>
          </a:prstGeom>
          <a:noFill/>
          <a:ln w="38100">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02" name="Line 202"/>
          <p:cNvSpPr>
            <a:spLocks noChangeShapeType="1"/>
          </p:cNvSpPr>
          <p:nvPr/>
        </p:nvSpPr>
        <p:spPr bwMode="auto">
          <a:xfrm flipH="1">
            <a:off x="2133600" y="4724400"/>
            <a:ext cx="0" cy="1981200"/>
          </a:xfrm>
          <a:prstGeom prst="line">
            <a:avLst/>
          </a:prstGeom>
          <a:noFill/>
          <a:ln w="38100">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03" name="Line 203"/>
          <p:cNvSpPr>
            <a:spLocks noChangeShapeType="1"/>
          </p:cNvSpPr>
          <p:nvPr/>
        </p:nvSpPr>
        <p:spPr bwMode="auto">
          <a:xfrm>
            <a:off x="2133600" y="4800600"/>
            <a:ext cx="609600" cy="0"/>
          </a:xfrm>
          <a:prstGeom prst="line">
            <a:avLst/>
          </a:prstGeom>
          <a:noFill/>
          <a:ln w="381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04" name="Line 204"/>
          <p:cNvSpPr>
            <a:spLocks noChangeShapeType="1"/>
          </p:cNvSpPr>
          <p:nvPr/>
        </p:nvSpPr>
        <p:spPr bwMode="auto">
          <a:xfrm>
            <a:off x="2133600" y="4800600"/>
            <a:ext cx="609600" cy="0"/>
          </a:xfrm>
          <a:prstGeom prst="line">
            <a:avLst/>
          </a:prstGeom>
          <a:noFill/>
          <a:ln w="38100">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05" name="Line 205"/>
          <p:cNvSpPr>
            <a:spLocks noChangeShapeType="1"/>
          </p:cNvSpPr>
          <p:nvPr/>
        </p:nvSpPr>
        <p:spPr bwMode="auto">
          <a:xfrm>
            <a:off x="2895600" y="4800600"/>
            <a:ext cx="1143000" cy="0"/>
          </a:xfrm>
          <a:prstGeom prst="line">
            <a:avLst/>
          </a:prstGeom>
          <a:noFill/>
          <a:ln w="38100">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06" name="Line 206"/>
          <p:cNvSpPr>
            <a:spLocks noChangeShapeType="1"/>
          </p:cNvSpPr>
          <p:nvPr/>
        </p:nvSpPr>
        <p:spPr bwMode="auto">
          <a:xfrm flipH="1" flipV="1">
            <a:off x="3886200" y="4800600"/>
            <a:ext cx="0" cy="381000"/>
          </a:xfrm>
          <a:prstGeom prst="line">
            <a:avLst/>
          </a:prstGeom>
          <a:noFill/>
          <a:ln w="38100">
            <a:solidFill>
              <a:srgbClr val="FF000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07" name="Line 207"/>
          <p:cNvSpPr>
            <a:spLocks noChangeShapeType="1"/>
          </p:cNvSpPr>
          <p:nvPr/>
        </p:nvSpPr>
        <p:spPr bwMode="auto">
          <a:xfrm>
            <a:off x="3886200" y="5181600"/>
            <a:ext cx="381000" cy="0"/>
          </a:xfrm>
          <a:prstGeom prst="line">
            <a:avLst/>
          </a:prstGeom>
          <a:noFill/>
          <a:ln w="38100">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08" name="Line 208"/>
          <p:cNvSpPr>
            <a:spLocks noChangeShapeType="1"/>
          </p:cNvSpPr>
          <p:nvPr/>
        </p:nvSpPr>
        <p:spPr bwMode="auto">
          <a:xfrm>
            <a:off x="2133600" y="5486400"/>
            <a:ext cx="1295400" cy="0"/>
          </a:xfrm>
          <a:prstGeom prst="line">
            <a:avLst/>
          </a:prstGeom>
          <a:noFill/>
          <a:ln w="38100">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09" name="Line 209"/>
          <p:cNvSpPr>
            <a:spLocks noChangeShapeType="1"/>
          </p:cNvSpPr>
          <p:nvPr/>
        </p:nvSpPr>
        <p:spPr bwMode="auto">
          <a:xfrm>
            <a:off x="2133600" y="6019800"/>
            <a:ext cx="381000" cy="0"/>
          </a:xfrm>
          <a:prstGeom prst="line">
            <a:avLst/>
          </a:prstGeom>
          <a:noFill/>
          <a:ln w="38100">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10" name="Line 210"/>
          <p:cNvSpPr>
            <a:spLocks noChangeShapeType="1"/>
          </p:cNvSpPr>
          <p:nvPr/>
        </p:nvSpPr>
        <p:spPr bwMode="auto">
          <a:xfrm flipH="1" flipV="1">
            <a:off x="2362200" y="6019800"/>
            <a:ext cx="0" cy="228600"/>
          </a:xfrm>
          <a:prstGeom prst="line">
            <a:avLst/>
          </a:prstGeom>
          <a:noFill/>
          <a:ln w="38100">
            <a:solidFill>
              <a:srgbClr val="FF000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11" name="Line 211"/>
          <p:cNvSpPr>
            <a:spLocks noChangeShapeType="1"/>
          </p:cNvSpPr>
          <p:nvPr/>
        </p:nvSpPr>
        <p:spPr bwMode="auto">
          <a:xfrm>
            <a:off x="2362200" y="6248400"/>
            <a:ext cx="381000" cy="0"/>
          </a:xfrm>
          <a:prstGeom prst="line">
            <a:avLst/>
          </a:prstGeom>
          <a:noFill/>
          <a:ln w="38100">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12" name="Line 212"/>
          <p:cNvSpPr>
            <a:spLocks noChangeShapeType="1"/>
          </p:cNvSpPr>
          <p:nvPr/>
        </p:nvSpPr>
        <p:spPr bwMode="auto">
          <a:xfrm>
            <a:off x="2133600" y="6705600"/>
            <a:ext cx="2133600" cy="0"/>
          </a:xfrm>
          <a:prstGeom prst="line">
            <a:avLst/>
          </a:prstGeom>
          <a:noFill/>
          <a:ln w="38100">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13" name="Oval 213"/>
          <p:cNvSpPr>
            <a:spLocks noChangeArrowheads="1"/>
          </p:cNvSpPr>
          <p:nvPr/>
        </p:nvSpPr>
        <p:spPr bwMode="auto">
          <a:xfrm>
            <a:off x="5562600" y="4343400"/>
            <a:ext cx="228600" cy="228600"/>
          </a:xfrm>
          <a:prstGeom prst="ellipse">
            <a:avLst/>
          </a:prstGeom>
          <a:solidFill>
            <a:srgbClr val="FF0000">
              <a:alpha val="59000"/>
            </a:srgbClr>
          </a:solidFill>
          <a:ln>
            <a:noFill/>
          </a:ln>
          <a:effectLst/>
          <a:extLst>
            <a:ext uri="{91240B29-F687-4F45-9708-019B960494DF}">
              <a14:hiddenLine xmlns:a14="http://schemas.microsoft.com/office/drawing/2010/main" w="38100" algn="ctr">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14" name="Text Box 214"/>
          <p:cNvSpPr txBox="1">
            <a:spLocks noChangeArrowheads="1"/>
          </p:cNvSpPr>
          <p:nvPr/>
        </p:nvSpPr>
        <p:spPr bwMode="auto">
          <a:xfrm>
            <a:off x="2438400" y="4800600"/>
            <a:ext cx="365125" cy="214313"/>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(11)</a:t>
            </a:r>
          </a:p>
        </p:txBody>
      </p:sp>
      <p:sp>
        <p:nvSpPr>
          <p:cNvPr id="25815" name="Text Box 215"/>
          <p:cNvSpPr txBox="1">
            <a:spLocks noChangeArrowheads="1"/>
          </p:cNvSpPr>
          <p:nvPr/>
        </p:nvSpPr>
        <p:spPr bwMode="auto">
          <a:xfrm>
            <a:off x="2819400" y="4800600"/>
            <a:ext cx="365125" cy="214313"/>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(12)</a:t>
            </a:r>
          </a:p>
        </p:txBody>
      </p:sp>
      <p:sp>
        <p:nvSpPr>
          <p:cNvPr id="25816" name="Text Box 216"/>
          <p:cNvSpPr txBox="1">
            <a:spLocks noChangeArrowheads="1"/>
          </p:cNvSpPr>
          <p:nvPr/>
        </p:nvSpPr>
        <p:spPr bwMode="auto">
          <a:xfrm>
            <a:off x="3429000" y="6019800"/>
            <a:ext cx="365125" cy="214313"/>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(11)</a:t>
            </a:r>
          </a:p>
        </p:txBody>
      </p:sp>
      <p:sp>
        <p:nvSpPr>
          <p:cNvPr id="25817" name="Text Box 217"/>
          <p:cNvSpPr txBox="1">
            <a:spLocks noChangeArrowheads="1"/>
          </p:cNvSpPr>
          <p:nvPr/>
        </p:nvSpPr>
        <p:spPr bwMode="auto">
          <a:xfrm>
            <a:off x="3810000" y="6019800"/>
            <a:ext cx="365125" cy="214313"/>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(12)</a:t>
            </a:r>
          </a:p>
        </p:txBody>
      </p:sp>
      <p:sp>
        <p:nvSpPr>
          <p:cNvPr id="25818" name="Text Box 218"/>
          <p:cNvSpPr txBox="1">
            <a:spLocks noChangeArrowheads="1"/>
          </p:cNvSpPr>
          <p:nvPr/>
        </p:nvSpPr>
        <p:spPr bwMode="auto">
          <a:xfrm>
            <a:off x="6705600" y="4724400"/>
            <a:ext cx="522288" cy="27463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3,4,5</a:t>
            </a:r>
          </a:p>
        </p:txBody>
      </p:sp>
      <p:sp>
        <p:nvSpPr>
          <p:cNvPr id="25819" name="Oval 219"/>
          <p:cNvSpPr>
            <a:spLocks noChangeArrowheads="1"/>
          </p:cNvSpPr>
          <p:nvPr/>
        </p:nvSpPr>
        <p:spPr bwMode="auto">
          <a:xfrm>
            <a:off x="5486400" y="4648200"/>
            <a:ext cx="304800" cy="304800"/>
          </a:xfrm>
          <a:prstGeom prst="ellipse">
            <a:avLst/>
          </a:prstGeom>
          <a:solidFill>
            <a:schemeClr val="bg1"/>
          </a:solidFill>
          <a:ln w="9525" algn="ctr">
            <a:solidFill>
              <a:srgbClr val="333333"/>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20" name="Text Box 220"/>
          <p:cNvSpPr txBox="1">
            <a:spLocks noChangeArrowheads="1"/>
          </p:cNvSpPr>
          <p:nvPr/>
        </p:nvSpPr>
        <p:spPr bwMode="auto">
          <a:xfrm>
            <a:off x="5410200" y="4648200"/>
            <a:ext cx="438150" cy="244475"/>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b="1"/>
              <a:t>CR1</a:t>
            </a:r>
          </a:p>
        </p:txBody>
      </p:sp>
      <p:sp>
        <p:nvSpPr>
          <p:cNvPr id="25821" name="Text Box 221"/>
          <p:cNvSpPr txBox="1">
            <a:spLocks noChangeArrowheads="1"/>
          </p:cNvSpPr>
          <p:nvPr/>
        </p:nvSpPr>
        <p:spPr bwMode="auto">
          <a:xfrm>
            <a:off x="6705600" y="4572000"/>
            <a:ext cx="4873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CR1</a:t>
            </a:r>
          </a:p>
        </p:txBody>
      </p:sp>
      <p:sp>
        <p:nvSpPr>
          <p:cNvPr id="25822" name="Text Box 222"/>
          <p:cNvSpPr txBox="1">
            <a:spLocks noChangeArrowheads="1"/>
          </p:cNvSpPr>
          <p:nvPr/>
        </p:nvSpPr>
        <p:spPr bwMode="auto">
          <a:xfrm>
            <a:off x="6705600" y="6019800"/>
            <a:ext cx="522288" cy="27463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3,5,6</a:t>
            </a:r>
          </a:p>
        </p:txBody>
      </p:sp>
      <p:sp>
        <p:nvSpPr>
          <p:cNvPr id="25823" name="Text Box 223"/>
          <p:cNvSpPr txBox="1">
            <a:spLocks noChangeArrowheads="1"/>
          </p:cNvSpPr>
          <p:nvPr/>
        </p:nvSpPr>
        <p:spPr bwMode="auto">
          <a:xfrm>
            <a:off x="6705600" y="5867400"/>
            <a:ext cx="487363" cy="27463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CR2</a:t>
            </a:r>
          </a:p>
        </p:txBody>
      </p:sp>
      <p:sp>
        <p:nvSpPr>
          <p:cNvPr id="25824" name="Text Box 224"/>
          <p:cNvSpPr txBox="1">
            <a:spLocks noChangeArrowheads="1"/>
          </p:cNvSpPr>
          <p:nvPr/>
        </p:nvSpPr>
        <p:spPr bwMode="auto">
          <a:xfrm>
            <a:off x="5791200" y="5867400"/>
            <a:ext cx="438150" cy="244475"/>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b="1"/>
              <a:t>CR2</a:t>
            </a:r>
          </a:p>
        </p:txBody>
      </p:sp>
      <p:pic>
        <p:nvPicPr>
          <p:cNvPr id="25825" name="Picture 22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5400000">
            <a:off x="6667500" y="800100"/>
            <a:ext cx="381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826" name="Picture 226"/>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5400000">
            <a:off x="6667500" y="1333500"/>
            <a:ext cx="457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827" name="Picture 22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5400000">
            <a:off x="6667500" y="1790700"/>
            <a:ext cx="457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828" name="Text Box 228"/>
          <p:cNvSpPr txBox="1">
            <a:spLocks noChangeArrowheads="1"/>
          </p:cNvSpPr>
          <p:nvPr/>
        </p:nvSpPr>
        <p:spPr bwMode="auto">
          <a:xfrm>
            <a:off x="5546725" y="5748338"/>
            <a:ext cx="352425" cy="274637"/>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11</a:t>
            </a:r>
          </a:p>
        </p:txBody>
      </p:sp>
      <p:sp>
        <p:nvSpPr>
          <p:cNvPr id="25829" name="Text Box 229"/>
          <p:cNvSpPr txBox="1">
            <a:spLocks noChangeArrowheads="1"/>
          </p:cNvSpPr>
          <p:nvPr/>
        </p:nvSpPr>
        <p:spPr bwMode="auto">
          <a:xfrm>
            <a:off x="4860925" y="6434138"/>
            <a:ext cx="352425" cy="274637"/>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12</a:t>
            </a:r>
          </a:p>
        </p:txBody>
      </p:sp>
      <p:sp>
        <p:nvSpPr>
          <p:cNvPr id="25830" name="Text Box 230"/>
          <p:cNvSpPr txBox="1">
            <a:spLocks noChangeArrowheads="1"/>
          </p:cNvSpPr>
          <p:nvPr/>
        </p:nvSpPr>
        <p:spPr bwMode="auto">
          <a:xfrm>
            <a:off x="6705600" y="6096000"/>
            <a:ext cx="234950" cy="27463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a:t>
            </a:r>
          </a:p>
        </p:txBody>
      </p:sp>
      <p:sp>
        <p:nvSpPr>
          <p:cNvPr id="25831" name="Text Box 231"/>
          <p:cNvSpPr txBox="1">
            <a:spLocks noChangeArrowheads="1"/>
          </p:cNvSpPr>
          <p:nvPr/>
        </p:nvSpPr>
        <p:spPr bwMode="auto">
          <a:xfrm>
            <a:off x="7010400" y="4800600"/>
            <a:ext cx="234950" cy="27463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a:t>
            </a:r>
          </a:p>
        </p:txBody>
      </p:sp>
      <p:pic>
        <p:nvPicPr>
          <p:cNvPr id="25832" name="take1977.WAV">
            <a:hlinkClick action="ppaction://media"/>
          </p:cNvPr>
          <p:cNvPicPr>
            <a:picLocks noRot="1" noChangeAspect="1" noChangeArrowheads="1"/>
          </p:cNvPicPr>
          <p:nvPr>
            <a:wavAudioFile r:embed="rId24"/>
            <p:extLst/>
          </p:nvPr>
        </p:nvPicPr>
        <p:blipFill>
          <a:blip r:embed="rId23">
            <a:extLst>
              <a:ext uri="{28A0092B-C50C-407E-A947-70E740481C1C}">
                <a14:useLocalDpi xmlns:a14="http://schemas.microsoft.com/office/drawing/2010/main" val="0"/>
              </a:ext>
            </a:extLst>
          </a:blip>
          <a:stretch>
            <a:fillRect/>
          </a:stretch>
        </p:blipFill>
        <p:spPr bwMode="auto">
          <a:xfrm>
            <a:off x="8077200" y="228600"/>
            <a:ext cx="304800" cy="304800"/>
          </a:xfrm>
          <a:prstGeom prst="rect">
            <a:avLst/>
          </a:prstGeom>
          <a:noFill/>
          <a:extLst>
            <a:ext uri="{909E8E84-426E-40DD-AFC4-6F175D3DCCD1}">
              <a14:hiddenFill xmlns:a14="http://schemas.microsoft.com/office/drawing/2010/main">
                <a:solidFill>
                  <a:srgbClr val="FFFFFF"/>
                </a:solidFill>
              </a14:hiddenFill>
            </a:ext>
          </a:extLst>
        </p:spPr>
      </p:pic>
      <p:pic>
        <p:nvPicPr>
          <p:cNvPr id="25833" name="Picture 23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5400000">
            <a:off x="3263106" y="4280694"/>
            <a:ext cx="3317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834" name="Text Box 234"/>
          <p:cNvSpPr txBox="1">
            <a:spLocks noChangeArrowheads="1"/>
          </p:cNvSpPr>
          <p:nvPr/>
        </p:nvSpPr>
        <p:spPr bwMode="auto">
          <a:xfrm>
            <a:off x="2133600" y="5715000"/>
            <a:ext cx="3524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1a</a:t>
            </a:r>
          </a:p>
        </p:txBody>
      </p:sp>
      <p:sp>
        <p:nvSpPr>
          <p:cNvPr id="25835" name="Line 235"/>
          <p:cNvSpPr>
            <a:spLocks noChangeShapeType="1"/>
          </p:cNvSpPr>
          <p:nvPr/>
        </p:nvSpPr>
        <p:spPr bwMode="auto">
          <a:xfrm>
            <a:off x="4038600" y="4800600"/>
            <a:ext cx="457200" cy="0"/>
          </a:xfrm>
          <a:prstGeom prst="line">
            <a:avLst/>
          </a:prstGeom>
          <a:noFill/>
          <a:ln w="38100">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36" name="Line 236"/>
          <p:cNvSpPr>
            <a:spLocks noChangeShapeType="1"/>
          </p:cNvSpPr>
          <p:nvPr/>
        </p:nvSpPr>
        <p:spPr bwMode="auto">
          <a:xfrm flipH="1" flipV="1">
            <a:off x="4267200" y="4572000"/>
            <a:ext cx="0" cy="228600"/>
          </a:xfrm>
          <a:prstGeom prst="line">
            <a:avLst/>
          </a:prstGeom>
          <a:noFill/>
          <a:ln w="38100">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37" name="Line 237"/>
          <p:cNvSpPr>
            <a:spLocks noChangeShapeType="1"/>
          </p:cNvSpPr>
          <p:nvPr/>
        </p:nvSpPr>
        <p:spPr bwMode="auto">
          <a:xfrm>
            <a:off x="4495800" y="4800600"/>
            <a:ext cx="457200" cy="0"/>
          </a:xfrm>
          <a:prstGeom prst="line">
            <a:avLst/>
          </a:prstGeom>
          <a:noFill/>
          <a:ln w="38100">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38" name="Line 238"/>
          <p:cNvSpPr>
            <a:spLocks noChangeShapeType="1"/>
          </p:cNvSpPr>
          <p:nvPr/>
        </p:nvSpPr>
        <p:spPr bwMode="auto">
          <a:xfrm flipH="1" flipV="1">
            <a:off x="4648200" y="4800600"/>
            <a:ext cx="0" cy="381000"/>
          </a:xfrm>
          <a:prstGeom prst="line">
            <a:avLst/>
          </a:prstGeom>
          <a:noFill/>
          <a:ln w="38100">
            <a:solidFill>
              <a:srgbClr val="FF0000"/>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39" name="Line 239"/>
          <p:cNvSpPr>
            <a:spLocks noChangeShapeType="1"/>
          </p:cNvSpPr>
          <p:nvPr/>
        </p:nvSpPr>
        <p:spPr bwMode="auto">
          <a:xfrm>
            <a:off x="4495800" y="5181600"/>
            <a:ext cx="152400" cy="0"/>
          </a:xfrm>
          <a:prstGeom prst="line">
            <a:avLst/>
          </a:prstGeom>
          <a:noFill/>
          <a:ln w="38100">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40" name="Line 240"/>
          <p:cNvSpPr>
            <a:spLocks noChangeShapeType="1"/>
          </p:cNvSpPr>
          <p:nvPr/>
        </p:nvSpPr>
        <p:spPr bwMode="auto">
          <a:xfrm>
            <a:off x="5257800" y="4800600"/>
            <a:ext cx="228600" cy="0"/>
          </a:xfrm>
          <a:prstGeom prst="line">
            <a:avLst/>
          </a:prstGeom>
          <a:noFill/>
          <a:ln w="38100">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41" name="Line 241"/>
          <p:cNvSpPr>
            <a:spLocks noChangeShapeType="1"/>
          </p:cNvSpPr>
          <p:nvPr/>
        </p:nvSpPr>
        <p:spPr bwMode="auto">
          <a:xfrm>
            <a:off x="3581400" y="5486400"/>
            <a:ext cx="1905000" cy="0"/>
          </a:xfrm>
          <a:prstGeom prst="line">
            <a:avLst/>
          </a:prstGeom>
          <a:noFill/>
          <a:ln w="38100">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42" name="Line 242"/>
          <p:cNvSpPr>
            <a:spLocks noChangeShapeType="1"/>
          </p:cNvSpPr>
          <p:nvPr/>
        </p:nvSpPr>
        <p:spPr bwMode="auto">
          <a:xfrm>
            <a:off x="3810000" y="6019800"/>
            <a:ext cx="1219200" cy="0"/>
          </a:xfrm>
          <a:prstGeom prst="line">
            <a:avLst/>
          </a:prstGeom>
          <a:noFill/>
          <a:ln w="381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844" name="Text Box 244"/>
          <p:cNvSpPr txBox="1">
            <a:spLocks noChangeArrowheads="1"/>
          </p:cNvSpPr>
          <p:nvPr/>
        </p:nvSpPr>
        <p:spPr bwMode="auto">
          <a:xfrm>
            <a:off x="3581400" y="228600"/>
            <a:ext cx="2393950" cy="457200"/>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a:t>Test the circuit</a:t>
            </a:r>
            <a:r>
              <a:rPr lang="en-US" sz="1200" b="1"/>
              <a:t> </a:t>
            </a:r>
          </a:p>
        </p:txBody>
      </p:sp>
      <p:sp>
        <p:nvSpPr>
          <p:cNvPr id="25845" name="Text Box 245"/>
          <p:cNvSpPr txBox="1">
            <a:spLocks noChangeArrowheads="1"/>
          </p:cNvSpPr>
          <p:nvPr/>
        </p:nvSpPr>
        <p:spPr bwMode="auto">
          <a:xfrm>
            <a:off x="2041525" y="2243138"/>
            <a:ext cx="463550" cy="274637"/>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LS1</a:t>
            </a:r>
          </a:p>
        </p:txBody>
      </p:sp>
      <p:sp>
        <p:nvSpPr>
          <p:cNvPr id="25846" name="Text Box 246"/>
          <p:cNvSpPr txBox="1">
            <a:spLocks noChangeArrowheads="1"/>
          </p:cNvSpPr>
          <p:nvPr/>
        </p:nvSpPr>
        <p:spPr bwMode="auto">
          <a:xfrm>
            <a:off x="2057400" y="2819400"/>
            <a:ext cx="463550" cy="27463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LS2</a:t>
            </a:r>
          </a:p>
        </p:txBody>
      </p:sp>
    </p:spTree>
  </p:cSld>
  <p:clrMapOvr>
    <a:masterClrMapping/>
  </p:clrMapOvr>
  <p:transition advClick="0" advTm="1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withEffect">
                                  <p:childTnLst>
                                    <p:cmd type="call" cmd="playFrom(0.0)">
                                      <p:cBhvr>
                                        <p:cTn id="6" dur="149000" fill="hold"/>
                                        <p:tgtEl>
                                          <p:spTgt spid="25832"/>
                                        </p:tgtEl>
                                      </p:cBhvr>
                                    </p:cmd>
                                  </p:childTnLst>
                                </p:cTn>
                              </p:par>
                              <p:par>
                                <p:cTn id="8" presetID="1" presetClass="entr" presetSubtype="0" fill="hold" grpId="2" nodeType="withEffect">
                                  <p:childTnLst>
                                    <p:set>
                                      <p:cBhvr>
                                        <p:cTn id="9" dur="1" fill="hold">
                                          <p:stCondLst>
                                            <p:cond delay="0"/>
                                          </p:stCondLst>
                                        </p:cTn>
                                        <p:tgtEl>
                                          <p:spTgt spid="25788"/>
                                        </p:tgtEl>
                                        <p:attrNameLst>
                                          <p:attrName>style.visibility</p:attrName>
                                        </p:attrNameLst>
                                      </p:cBhvr>
                                      <p:to>
                                        <p:strVal val="visible"/>
                                      </p:to>
                                    </p:set>
                                  </p:childTnLst>
                                </p:cTn>
                              </p:par>
                              <p:par>
                                <p:cTn id="10" presetID="1" presetClass="entr" presetSubtype="0" fill="hold" grpId="3" nodeType="withEffect">
                                  <p:childTnLst>
                                    <p:set>
                                      <p:cBhvr>
                                        <p:cTn id="11" dur="1" fill="hold">
                                          <p:stCondLst>
                                            <p:cond delay="0"/>
                                          </p:stCondLst>
                                        </p:cTn>
                                        <p:tgtEl>
                                          <p:spTgt spid="25789"/>
                                        </p:tgtEl>
                                        <p:attrNameLst>
                                          <p:attrName>style.visibility</p:attrName>
                                        </p:attrNameLst>
                                      </p:cBhvr>
                                      <p:to>
                                        <p:strVal val="visible"/>
                                      </p:to>
                                    </p:set>
                                  </p:childTnLst>
                                </p:cTn>
                              </p:par>
                              <p:par>
                                <p:cTn id="12" presetID="1" presetClass="entr" presetSubtype="0" fill="hold" grpId="4" nodeType="withEffect">
                                  <p:childTnLst>
                                    <p:set>
                                      <p:cBhvr>
                                        <p:cTn id="13" dur="1" fill="hold">
                                          <p:stCondLst>
                                            <p:cond delay="0"/>
                                          </p:stCondLst>
                                        </p:cTn>
                                        <p:tgtEl>
                                          <p:spTgt spid="25790"/>
                                        </p:tgtEl>
                                        <p:attrNameLst>
                                          <p:attrName>style.visibility</p:attrName>
                                        </p:attrNameLst>
                                      </p:cBhvr>
                                      <p:to>
                                        <p:strVal val="visible"/>
                                      </p:to>
                                    </p:set>
                                  </p:childTnLst>
                                </p:cTn>
                              </p:par>
                              <p:par>
                                <p:cTn id="14" presetID="1" presetClass="entr" presetSubtype="0" fill="hold" grpId="6" nodeType="withEffect">
                                  <p:childTnLst>
                                    <p:set>
                                      <p:cBhvr>
                                        <p:cTn id="15" dur="1" fill="hold">
                                          <p:stCondLst>
                                            <p:cond delay="0"/>
                                          </p:stCondLst>
                                        </p:cTn>
                                        <p:tgtEl>
                                          <p:spTgt spid="25792"/>
                                        </p:tgtEl>
                                        <p:attrNameLst>
                                          <p:attrName>style.visibility</p:attrName>
                                        </p:attrNameLst>
                                      </p:cBhvr>
                                      <p:to>
                                        <p:strVal val="visible"/>
                                      </p:to>
                                    </p:set>
                                  </p:childTnLst>
                                </p:cTn>
                              </p:par>
                              <p:par>
                                <p:cTn id="16" presetID="1" presetClass="entr" presetSubtype="0" fill="hold" grpId="7" nodeType="withEffect">
                                  <p:childTnLst>
                                    <p:set>
                                      <p:cBhvr>
                                        <p:cTn id="17" dur="1" fill="hold">
                                          <p:stCondLst>
                                            <p:cond delay="0"/>
                                          </p:stCondLst>
                                        </p:cTn>
                                        <p:tgtEl>
                                          <p:spTgt spid="25793"/>
                                        </p:tgtEl>
                                        <p:attrNameLst>
                                          <p:attrName>style.visibility</p:attrName>
                                        </p:attrNameLst>
                                      </p:cBhvr>
                                      <p:to>
                                        <p:strVal val="visible"/>
                                      </p:to>
                                    </p:set>
                                  </p:childTnLst>
                                </p:cTn>
                              </p:par>
                              <p:par>
                                <p:cTn id="18" presetID="1" presetClass="entr" presetSubtype="0" fill="hold" grpId="8" nodeType="withEffect">
                                  <p:childTnLst>
                                    <p:set>
                                      <p:cBhvr>
                                        <p:cTn id="19" dur="1" fill="hold">
                                          <p:stCondLst>
                                            <p:cond delay="0"/>
                                          </p:stCondLst>
                                        </p:cTn>
                                        <p:tgtEl>
                                          <p:spTgt spid="25794"/>
                                        </p:tgtEl>
                                        <p:attrNameLst>
                                          <p:attrName>style.visibility</p:attrName>
                                        </p:attrNameLst>
                                      </p:cBhvr>
                                      <p:to>
                                        <p:strVal val="visible"/>
                                      </p:to>
                                    </p:set>
                                  </p:childTnLst>
                                </p:cTn>
                              </p:par>
                              <p:par>
                                <p:cTn id="20" presetID="1" presetClass="entr" presetSubtype="0" fill="hold" grpId="5" nodeType="withEffect">
                                  <p:childTnLst>
                                    <p:set>
                                      <p:cBhvr>
                                        <p:cTn id="21" dur="1" fill="hold">
                                          <p:stCondLst>
                                            <p:cond delay="0"/>
                                          </p:stCondLst>
                                        </p:cTn>
                                        <p:tgtEl>
                                          <p:spTgt spid="25791"/>
                                        </p:tgtEl>
                                        <p:attrNameLst>
                                          <p:attrName>style.visibility</p:attrName>
                                        </p:attrNameLst>
                                      </p:cBhvr>
                                      <p:to>
                                        <p:strVal val="visible"/>
                                      </p:to>
                                    </p:set>
                                  </p:childTnLst>
                                </p:cTn>
                              </p:par>
                              <p:par>
                                <p:cTn id="22" presetID="1" presetClass="entr" presetSubtype="0" fill="hold" grpId="9" nodeType="withEffect">
                                  <p:childTnLst>
                                    <p:set>
                                      <p:cBhvr>
                                        <p:cTn id="23" dur="1" fill="hold">
                                          <p:stCondLst>
                                            <p:cond delay="0"/>
                                          </p:stCondLst>
                                        </p:cTn>
                                        <p:tgtEl>
                                          <p:spTgt spid="25795"/>
                                        </p:tgtEl>
                                        <p:attrNameLst>
                                          <p:attrName>style.visibility</p:attrName>
                                        </p:attrNameLst>
                                      </p:cBhvr>
                                      <p:to>
                                        <p:strVal val="visible"/>
                                      </p:to>
                                    </p:set>
                                  </p:childTnLst>
                                </p:cTn>
                              </p:par>
                              <p:par>
                                <p:cTn id="24" presetID="1" presetClass="entr" presetSubtype="0" fill="hold" grpId="12" nodeType="withEffect">
                                  <p:childTnLst>
                                    <p:set>
                                      <p:cBhvr>
                                        <p:cTn id="25" dur="1" fill="hold">
                                          <p:stCondLst>
                                            <p:cond delay="0"/>
                                          </p:stCondLst>
                                        </p:cTn>
                                        <p:tgtEl>
                                          <p:spTgt spid="25796"/>
                                        </p:tgtEl>
                                        <p:attrNameLst>
                                          <p:attrName>style.visibility</p:attrName>
                                        </p:attrNameLst>
                                      </p:cBhvr>
                                      <p:to>
                                        <p:strVal val="visible"/>
                                      </p:to>
                                    </p:set>
                                  </p:childTnLst>
                                </p:cTn>
                              </p:par>
                              <p:par>
                                <p:cTn id="26" presetID="1" presetClass="entr" presetSubtype="0" fill="hold" grpId="17" nodeType="withEffect">
                                  <p:childTnLst>
                                    <p:set>
                                      <p:cBhvr>
                                        <p:cTn id="27" dur="1" fill="hold">
                                          <p:stCondLst>
                                            <p:cond delay="0"/>
                                          </p:stCondLst>
                                        </p:cTn>
                                        <p:tgtEl>
                                          <p:spTgt spid="25799"/>
                                        </p:tgtEl>
                                        <p:attrNameLst>
                                          <p:attrName>style.visibility</p:attrName>
                                        </p:attrNameLst>
                                      </p:cBhvr>
                                      <p:to>
                                        <p:strVal val="visible"/>
                                      </p:to>
                                    </p:set>
                                  </p:childTnLst>
                                </p:cTn>
                              </p:par>
                              <p:par>
                                <p:cTn id="28" presetID="1" presetClass="entr" presetSubtype="0" fill="hold" grpId="16" nodeType="withEffect">
                                  <p:childTnLst>
                                    <p:set>
                                      <p:cBhvr>
                                        <p:cTn id="29" dur="1" fill="hold">
                                          <p:stCondLst>
                                            <p:cond delay="0"/>
                                          </p:stCondLst>
                                        </p:cTn>
                                        <p:tgtEl>
                                          <p:spTgt spid="25798"/>
                                        </p:tgtEl>
                                        <p:attrNameLst>
                                          <p:attrName>style.visibility</p:attrName>
                                        </p:attrNameLst>
                                      </p:cBhvr>
                                      <p:to>
                                        <p:strVal val="visible"/>
                                      </p:to>
                                    </p:set>
                                  </p:childTnLst>
                                </p:cTn>
                              </p:par>
                              <p:par>
                                <p:cTn id="30" presetID="1" presetClass="entr" presetSubtype="0" fill="hold" grpId="15" nodeType="withEffect">
                                  <p:childTnLst>
                                    <p:set>
                                      <p:cBhvr>
                                        <p:cTn id="31" dur="1" fill="hold">
                                          <p:stCondLst>
                                            <p:cond delay="0"/>
                                          </p:stCondLst>
                                        </p:cTn>
                                        <p:tgtEl>
                                          <p:spTgt spid="25797"/>
                                        </p:tgtEl>
                                        <p:attrNameLst>
                                          <p:attrName>style.visibility</p:attrName>
                                        </p:attrNameLst>
                                      </p:cBhvr>
                                      <p:to>
                                        <p:strVal val="visible"/>
                                      </p:to>
                                    </p:set>
                                  </p:childTnLst>
                                </p:cTn>
                              </p:par>
                              <p:par>
                                <p:cTn id="32" presetID="1" presetClass="entr" presetSubtype="0" fill="hold" grpId="18" nodeType="withEffect">
                                  <p:childTnLst>
                                    <p:set>
                                      <p:cBhvr>
                                        <p:cTn id="33" dur="1" fill="hold">
                                          <p:stCondLst>
                                            <p:cond delay="0"/>
                                          </p:stCondLst>
                                        </p:cTn>
                                        <p:tgtEl>
                                          <p:spTgt spid="25800"/>
                                        </p:tgtEl>
                                        <p:attrNameLst>
                                          <p:attrName>style.visibility</p:attrName>
                                        </p:attrNameLst>
                                      </p:cBhvr>
                                      <p:to>
                                        <p:strVal val="visible"/>
                                      </p:to>
                                    </p:set>
                                  </p:childTnLst>
                                </p:cTn>
                              </p:par>
                              <p:par>
                                <p:cTn id="34" presetID="1" presetClass="entr" presetSubtype="0" fill="hold" grpId="19" nodeType="withEffect">
                                  <p:childTnLst>
                                    <p:set>
                                      <p:cBhvr>
                                        <p:cTn id="35" dur="1" fill="hold">
                                          <p:stCondLst>
                                            <p:cond delay="0"/>
                                          </p:stCondLst>
                                        </p:cTn>
                                        <p:tgtEl>
                                          <p:spTgt spid="25801"/>
                                        </p:tgtEl>
                                        <p:attrNameLst>
                                          <p:attrName>style.visibility</p:attrName>
                                        </p:attrNameLst>
                                      </p:cBhvr>
                                      <p:to>
                                        <p:strVal val="visible"/>
                                      </p:to>
                                    </p:set>
                                  </p:childTnLst>
                                </p:cTn>
                              </p:par>
                              <p:par>
                                <p:cTn id="36" presetID="1" presetClass="entr" presetSubtype="0" fill="hold" grpId="30" nodeType="withEffect">
                                  <p:childTnLst>
                                    <p:set>
                                      <p:cBhvr>
                                        <p:cTn id="37" dur="1" fill="hold">
                                          <p:stCondLst>
                                            <p:cond delay="0"/>
                                          </p:stCondLst>
                                        </p:cTn>
                                        <p:tgtEl>
                                          <p:spTgt spid="25813"/>
                                        </p:tgtEl>
                                        <p:attrNameLst>
                                          <p:attrName>style.visibility</p:attrName>
                                        </p:attrNameLst>
                                      </p:cBhvr>
                                      <p:to>
                                        <p:strVal val="visible"/>
                                      </p:to>
                                    </p:set>
                                  </p:childTnLst>
                                </p:cTn>
                              </p:par>
                              <p:par>
                                <p:cTn id="38" presetID="1" presetClass="entr" presetSubtype="0" fill="hold" nodeType="withEffect">
                                  <p:childTnLst>
                                    <p:set>
                                      <p:cBhvr>
                                        <p:cTn id="39" dur="1" fill="hold">
                                          <p:stCondLst>
                                            <p:cond delay="0"/>
                                          </p:stCondLst>
                                        </p:cTn>
                                        <p:tgtEl>
                                          <p:spTgt spid="25825"/>
                                        </p:tgtEl>
                                        <p:attrNameLst>
                                          <p:attrName>style.visibility</p:attrName>
                                        </p:attrNameLst>
                                      </p:cBhvr>
                                      <p:to>
                                        <p:strVal val="visible"/>
                                      </p:to>
                                    </p:set>
                                  </p:childTnLst>
                                </p:cTn>
                              </p:par>
                              <p:par>
                                <p:cTn id="40" presetID="1" presetClass="entr" presetSubtype="0" fill="hold" nodeType="withEffect">
                                  <p:childTnLst>
                                    <p:set>
                                      <p:cBhvr>
                                        <p:cTn id="41" dur="1" fill="hold">
                                          <p:stCondLst>
                                            <p:cond delay="0"/>
                                          </p:stCondLst>
                                        </p:cTn>
                                        <p:tgtEl>
                                          <p:spTgt spid="25826"/>
                                        </p:tgtEl>
                                        <p:attrNameLst>
                                          <p:attrName>style.visibility</p:attrName>
                                        </p:attrNameLst>
                                      </p:cBhvr>
                                      <p:to>
                                        <p:strVal val="visible"/>
                                      </p:to>
                                    </p:set>
                                  </p:childTnLst>
                                </p:cTn>
                              </p:par>
                              <p:par>
                                <p:cTn id="42" presetID="1" presetClass="entr" presetSubtype="0" fill="hold" nodeType="withEffect">
                                  <p:childTnLst>
                                    <p:set>
                                      <p:cBhvr>
                                        <p:cTn id="43" dur="1" fill="hold">
                                          <p:stCondLst>
                                            <p:cond delay="0"/>
                                          </p:stCondLst>
                                        </p:cTn>
                                        <p:tgtEl>
                                          <p:spTgt spid="25827"/>
                                        </p:tgtEl>
                                        <p:attrNameLst>
                                          <p:attrName>style.visibility</p:attrName>
                                        </p:attrNameLst>
                                      </p:cBhvr>
                                      <p:to>
                                        <p:strVal val="visible"/>
                                      </p:to>
                                    </p:set>
                                  </p:childTnLst>
                                </p:cTn>
                              </p:par>
                              <p:par>
                                <p:cTn id="44" presetID="1" presetClass="entr" presetSubtype="0" fill="hold" nodeType="withEffect">
                                  <p:childTnLst>
                                    <p:set>
                                      <p:cBhvr>
                                        <p:cTn id="45" dur="1" fill="hold">
                                          <p:stCondLst>
                                            <p:cond delay="0"/>
                                          </p:stCondLst>
                                        </p:cTn>
                                        <p:tgtEl>
                                          <p:spTgt spid="25833"/>
                                        </p:tgtEl>
                                        <p:attrNameLst>
                                          <p:attrName>style.visibility</p:attrName>
                                        </p:attrNameLst>
                                      </p:cBhvr>
                                      <p:to>
                                        <p:strVal val="visible"/>
                                      </p:to>
                                    </p:set>
                                  </p:childTnLst>
                                </p:cTn>
                              </p:par>
                              <p:par>
                                <p:cTn id="46" presetID="1" presetClass="entr" presetSubtype="0" fill="hold" nodeType="withEffect">
                                  <p:childTnLst>
                                    <p:set>
                                      <p:cBhvr>
                                        <p:cTn id="47" dur="1" fill="hold">
                                          <p:stCondLst>
                                            <p:cond delay="0"/>
                                          </p:stCondLst>
                                        </p:cTn>
                                        <p:tgtEl>
                                          <p:spTgt spid="25787"/>
                                        </p:tgtEl>
                                        <p:attrNameLst>
                                          <p:attrName>style.visibility</p:attrName>
                                        </p:attrNameLst>
                                      </p:cBhvr>
                                      <p:to>
                                        <p:strVal val="visible"/>
                                      </p:to>
                                    </p:set>
                                  </p:childTnLst>
                                </p:cTn>
                              </p:par>
                              <p:par>
                                <p:cTn id="48" presetID="1" presetClass="exit" presetSubtype="0" fill="hold" grpId="13" nodeType="withEffect">
                                  <p:childTnLst>
                                    <p:set>
                                      <p:cBhvr>
                                        <p:cTn id="49" dur="1" fill="hold">
                                          <p:stCondLst>
                                            <p:cond delay="0"/>
                                          </p:stCondLst>
                                        </p:cTn>
                                        <p:tgtEl>
                                          <p:spTgt spid="25796"/>
                                        </p:tgtEl>
                                        <p:attrNameLst>
                                          <p:attrName>style.visibility</p:attrName>
                                        </p:attrNameLst>
                                      </p:cBhvr>
                                      <p:to>
                                        <p:strVal val="hidden"/>
                                      </p:to>
                                    </p:set>
                                  </p:childTnLst>
                                </p:cTn>
                              </p:par>
                              <p:par>
                                <p:cTn id="50" presetID="1" presetClass="exit" presetSubtype="0" fill="hold" grpId="10" nodeType="withEffect">
                                  <p:childTnLst>
                                    <p:set>
                                      <p:cBhvr>
                                        <p:cTn id="51" dur="1" fill="hold">
                                          <p:stCondLst>
                                            <p:cond delay="0"/>
                                          </p:stCondLst>
                                        </p:cTn>
                                        <p:tgtEl>
                                          <p:spTgt spid="25795"/>
                                        </p:tgtEl>
                                        <p:attrNameLst>
                                          <p:attrName>style.visibility</p:attrName>
                                        </p:attrNameLst>
                                      </p:cBhvr>
                                      <p:to>
                                        <p:strVal val="hidden"/>
                                      </p:to>
                                    </p:set>
                                  </p:childTnLst>
                                </p:cTn>
                              </p:par>
                              <p:par>
                                <p:cTn id="52" presetID="1" presetClass="entr" presetSubtype="0" fill="hold" grpId="20" nodeType="withEffect">
                                  <p:childTnLst>
                                    <p:set>
                                      <p:cBhvr>
                                        <p:cTn id="53" dur="1" fill="hold">
                                          <p:stCondLst>
                                            <p:cond delay="0"/>
                                          </p:stCondLst>
                                        </p:cTn>
                                        <p:tgtEl>
                                          <p:spTgt spid="25802"/>
                                        </p:tgtEl>
                                        <p:attrNameLst>
                                          <p:attrName>style.visibility</p:attrName>
                                        </p:attrNameLst>
                                      </p:cBhvr>
                                      <p:to>
                                        <p:strVal val="visible"/>
                                      </p:to>
                                    </p:set>
                                  </p:childTnLst>
                                </p:cTn>
                              </p:par>
                              <p:par>
                                <p:cTn id="54" presetID="1" presetClass="entr" presetSubtype="0" fill="hold" grpId="21" nodeType="withEffect">
                                  <p:childTnLst>
                                    <p:set>
                                      <p:cBhvr>
                                        <p:cTn id="55" dur="1" fill="hold">
                                          <p:stCondLst>
                                            <p:cond delay="0"/>
                                          </p:stCondLst>
                                        </p:cTn>
                                        <p:tgtEl>
                                          <p:spTgt spid="25804"/>
                                        </p:tgtEl>
                                        <p:attrNameLst>
                                          <p:attrName>style.visibility</p:attrName>
                                        </p:attrNameLst>
                                      </p:cBhvr>
                                      <p:to>
                                        <p:strVal val="visible"/>
                                      </p:to>
                                    </p:set>
                                  </p:childTnLst>
                                </p:cTn>
                              </p:par>
                              <p:par>
                                <p:cTn id="56" presetID="1" presetClass="entr" presetSubtype="0" fill="hold" grpId="22" nodeType="withEffect">
                                  <p:childTnLst>
                                    <p:set>
                                      <p:cBhvr>
                                        <p:cTn id="57" dur="1" fill="hold">
                                          <p:stCondLst>
                                            <p:cond delay="0"/>
                                          </p:stCondLst>
                                        </p:cTn>
                                        <p:tgtEl>
                                          <p:spTgt spid="25805"/>
                                        </p:tgtEl>
                                        <p:attrNameLst>
                                          <p:attrName>style.visibility</p:attrName>
                                        </p:attrNameLst>
                                      </p:cBhvr>
                                      <p:to>
                                        <p:strVal val="visible"/>
                                      </p:to>
                                    </p:set>
                                  </p:childTnLst>
                                </p:cTn>
                              </p:par>
                              <p:par>
                                <p:cTn id="58" presetID="1" presetClass="entr" presetSubtype="0" fill="hold" grpId="23" nodeType="withEffect">
                                  <p:childTnLst>
                                    <p:set>
                                      <p:cBhvr>
                                        <p:cTn id="59" dur="1" fill="hold">
                                          <p:stCondLst>
                                            <p:cond delay="0"/>
                                          </p:stCondLst>
                                        </p:cTn>
                                        <p:tgtEl>
                                          <p:spTgt spid="25806"/>
                                        </p:tgtEl>
                                        <p:attrNameLst>
                                          <p:attrName>style.visibility</p:attrName>
                                        </p:attrNameLst>
                                      </p:cBhvr>
                                      <p:to>
                                        <p:strVal val="visible"/>
                                      </p:to>
                                    </p:set>
                                  </p:childTnLst>
                                </p:cTn>
                              </p:par>
                              <p:par>
                                <p:cTn id="60" presetID="1" presetClass="entr" presetSubtype="0" fill="hold" grpId="24" nodeType="withEffect">
                                  <p:childTnLst>
                                    <p:set>
                                      <p:cBhvr>
                                        <p:cTn id="61" dur="1" fill="hold">
                                          <p:stCondLst>
                                            <p:cond delay="0"/>
                                          </p:stCondLst>
                                        </p:cTn>
                                        <p:tgtEl>
                                          <p:spTgt spid="25807"/>
                                        </p:tgtEl>
                                        <p:attrNameLst>
                                          <p:attrName>style.visibility</p:attrName>
                                        </p:attrNameLst>
                                      </p:cBhvr>
                                      <p:to>
                                        <p:strVal val="visible"/>
                                      </p:to>
                                    </p:set>
                                  </p:childTnLst>
                                </p:cTn>
                              </p:par>
                              <p:par>
                                <p:cTn id="62" presetID="1" presetClass="entr" presetSubtype="0" fill="hold" grpId="25" nodeType="withEffect">
                                  <p:childTnLst>
                                    <p:set>
                                      <p:cBhvr>
                                        <p:cTn id="63" dur="1" fill="hold">
                                          <p:stCondLst>
                                            <p:cond delay="0"/>
                                          </p:stCondLst>
                                        </p:cTn>
                                        <p:tgtEl>
                                          <p:spTgt spid="25808"/>
                                        </p:tgtEl>
                                        <p:attrNameLst>
                                          <p:attrName>style.visibility</p:attrName>
                                        </p:attrNameLst>
                                      </p:cBhvr>
                                      <p:to>
                                        <p:strVal val="visible"/>
                                      </p:to>
                                    </p:set>
                                  </p:childTnLst>
                                </p:cTn>
                              </p:par>
                              <p:par>
                                <p:cTn id="64" presetID="1" presetClass="entr" presetSubtype="0" fill="hold" grpId="26" nodeType="withEffect">
                                  <p:childTnLst>
                                    <p:set>
                                      <p:cBhvr>
                                        <p:cTn id="65" dur="1" fill="hold">
                                          <p:stCondLst>
                                            <p:cond delay="0"/>
                                          </p:stCondLst>
                                        </p:cTn>
                                        <p:tgtEl>
                                          <p:spTgt spid="25809"/>
                                        </p:tgtEl>
                                        <p:attrNameLst>
                                          <p:attrName>style.visibility</p:attrName>
                                        </p:attrNameLst>
                                      </p:cBhvr>
                                      <p:to>
                                        <p:strVal val="visible"/>
                                      </p:to>
                                    </p:set>
                                  </p:childTnLst>
                                </p:cTn>
                              </p:par>
                              <p:par>
                                <p:cTn id="66" presetID="1" presetClass="entr" presetSubtype="0" fill="hold" grpId="27" nodeType="withEffect">
                                  <p:childTnLst>
                                    <p:set>
                                      <p:cBhvr>
                                        <p:cTn id="67" dur="1" fill="hold">
                                          <p:stCondLst>
                                            <p:cond delay="0"/>
                                          </p:stCondLst>
                                        </p:cTn>
                                        <p:tgtEl>
                                          <p:spTgt spid="25810"/>
                                        </p:tgtEl>
                                        <p:attrNameLst>
                                          <p:attrName>style.visibility</p:attrName>
                                        </p:attrNameLst>
                                      </p:cBhvr>
                                      <p:to>
                                        <p:strVal val="visible"/>
                                      </p:to>
                                    </p:set>
                                  </p:childTnLst>
                                </p:cTn>
                              </p:par>
                              <p:par>
                                <p:cTn id="68" presetID="1" presetClass="entr" presetSubtype="0" fill="hold" grpId="28" nodeType="withEffect">
                                  <p:childTnLst>
                                    <p:set>
                                      <p:cBhvr>
                                        <p:cTn id="69" dur="1" fill="hold">
                                          <p:stCondLst>
                                            <p:cond delay="0"/>
                                          </p:stCondLst>
                                        </p:cTn>
                                        <p:tgtEl>
                                          <p:spTgt spid="25811"/>
                                        </p:tgtEl>
                                        <p:attrNameLst>
                                          <p:attrName>style.visibility</p:attrName>
                                        </p:attrNameLst>
                                      </p:cBhvr>
                                      <p:to>
                                        <p:strVal val="visible"/>
                                      </p:to>
                                    </p:set>
                                  </p:childTnLst>
                                </p:cTn>
                              </p:par>
                              <p:par>
                                <p:cTn id="70" presetID="1" presetClass="entr" presetSubtype="0" fill="hold" grpId="29" nodeType="withEffect">
                                  <p:childTnLst>
                                    <p:set>
                                      <p:cBhvr>
                                        <p:cTn id="71" dur="1" fill="hold">
                                          <p:stCondLst>
                                            <p:cond delay="0"/>
                                          </p:stCondLst>
                                        </p:cTn>
                                        <p:tgtEl>
                                          <p:spTgt spid="25812"/>
                                        </p:tgtEl>
                                        <p:attrNameLst>
                                          <p:attrName>style.visibility</p:attrName>
                                        </p:attrNameLst>
                                      </p:cBhvr>
                                      <p:to>
                                        <p:strVal val="visible"/>
                                      </p:to>
                                    </p:set>
                                  </p:childTnLst>
                                </p:cTn>
                              </p:par>
                              <p:par>
                                <p:cTn id="72" presetID="1" presetClass="entr" presetSubtype="0" fill="hold" grpId="31" nodeType="withEffect">
                                  <p:childTnLst>
                                    <p:set>
                                      <p:cBhvr>
                                        <p:cTn id="73" dur="1" fill="hold">
                                          <p:stCondLst>
                                            <p:cond delay="0"/>
                                          </p:stCondLst>
                                        </p:cTn>
                                        <p:tgtEl>
                                          <p:spTgt spid="25835"/>
                                        </p:tgtEl>
                                        <p:attrNameLst>
                                          <p:attrName>style.visibility</p:attrName>
                                        </p:attrNameLst>
                                      </p:cBhvr>
                                      <p:to>
                                        <p:strVal val="visible"/>
                                      </p:to>
                                    </p:set>
                                  </p:childTnLst>
                                </p:cTn>
                              </p:par>
                              <p:par>
                                <p:cTn id="74" presetID="1" presetClass="entr" presetSubtype="0" fill="hold" grpId="33" nodeType="withEffect">
                                  <p:childTnLst>
                                    <p:set>
                                      <p:cBhvr>
                                        <p:cTn id="75" dur="1" fill="hold">
                                          <p:stCondLst>
                                            <p:cond delay="0"/>
                                          </p:stCondLst>
                                        </p:cTn>
                                        <p:tgtEl>
                                          <p:spTgt spid="25836"/>
                                        </p:tgtEl>
                                        <p:attrNameLst>
                                          <p:attrName>style.visibility</p:attrName>
                                        </p:attrNameLst>
                                      </p:cBhvr>
                                      <p:to>
                                        <p:strVal val="visible"/>
                                      </p:to>
                                    </p:set>
                                  </p:childTnLst>
                                </p:cTn>
                              </p:par>
                              <p:par>
                                <p:cTn id="76" presetID="1" presetClass="entr" presetSubtype="0" fill="hold" grpId="35" nodeType="withEffect">
                                  <p:childTnLst>
                                    <p:set>
                                      <p:cBhvr>
                                        <p:cTn id="77" dur="1" fill="hold">
                                          <p:stCondLst>
                                            <p:cond delay="0"/>
                                          </p:stCondLst>
                                        </p:cTn>
                                        <p:tgtEl>
                                          <p:spTgt spid="25837"/>
                                        </p:tgtEl>
                                        <p:attrNameLst>
                                          <p:attrName>style.visibility</p:attrName>
                                        </p:attrNameLst>
                                      </p:cBhvr>
                                      <p:to>
                                        <p:strVal val="visible"/>
                                      </p:to>
                                    </p:set>
                                  </p:childTnLst>
                                </p:cTn>
                              </p:par>
                              <p:par>
                                <p:cTn id="78" presetID="1" presetClass="entr" presetSubtype="0" fill="hold" grpId="37" nodeType="withEffect">
                                  <p:childTnLst>
                                    <p:set>
                                      <p:cBhvr>
                                        <p:cTn id="79" dur="1" fill="hold">
                                          <p:stCondLst>
                                            <p:cond delay="0"/>
                                          </p:stCondLst>
                                        </p:cTn>
                                        <p:tgtEl>
                                          <p:spTgt spid="25838"/>
                                        </p:tgtEl>
                                        <p:attrNameLst>
                                          <p:attrName>style.visibility</p:attrName>
                                        </p:attrNameLst>
                                      </p:cBhvr>
                                      <p:to>
                                        <p:strVal val="visible"/>
                                      </p:to>
                                    </p:set>
                                  </p:childTnLst>
                                </p:cTn>
                              </p:par>
                              <p:par>
                                <p:cTn id="80" presetID="1" presetClass="entr" presetSubtype="0" fill="hold" grpId="39" nodeType="withEffect">
                                  <p:childTnLst>
                                    <p:set>
                                      <p:cBhvr>
                                        <p:cTn id="81" dur="1" fill="hold">
                                          <p:stCondLst>
                                            <p:cond delay="0"/>
                                          </p:stCondLst>
                                        </p:cTn>
                                        <p:tgtEl>
                                          <p:spTgt spid="25839"/>
                                        </p:tgtEl>
                                        <p:attrNameLst>
                                          <p:attrName>style.visibility</p:attrName>
                                        </p:attrNameLst>
                                      </p:cBhvr>
                                      <p:to>
                                        <p:strVal val="visible"/>
                                      </p:to>
                                    </p:set>
                                  </p:childTnLst>
                                </p:cTn>
                              </p:par>
                              <p:par>
                                <p:cTn id="82" presetID="1" presetClass="entr" presetSubtype="0" fill="hold" grpId="41" nodeType="withEffect">
                                  <p:childTnLst>
                                    <p:set>
                                      <p:cBhvr>
                                        <p:cTn id="83" dur="1" fill="hold">
                                          <p:stCondLst>
                                            <p:cond delay="0"/>
                                          </p:stCondLst>
                                        </p:cTn>
                                        <p:tgtEl>
                                          <p:spTgt spid="25840"/>
                                        </p:tgtEl>
                                        <p:attrNameLst>
                                          <p:attrName>style.visibility</p:attrName>
                                        </p:attrNameLst>
                                      </p:cBhvr>
                                      <p:to>
                                        <p:strVal val="visible"/>
                                      </p:to>
                                    </p:set>
                                  </p:childTnLst>
                                </p:cTn>
                              </p:par>
                              <p:par>
                                <p:cTn id="84" presetID="1" presetClass="entr" presetSubtype="0" fill="hold" nodeType="withEffect">
                                  <p:childTnLst>
                                    <p:set>
                                      <p:cBhvr>
                                        <p:cTn id="85" dur="1" fill="hold">
                                          <p:stCondLst>
                                            <p:cond delay="0"/>
                                          </p:stCondLst>
                                        </p:cTn>
                                        <p:tgtEl>
                                          <p:spTgt spid="25784"/>
                                        </p:tgtEl>
                                        <p:attrNameLst>
                                          <p:attrName>style.visibility</p:attrName>
                                        </p:attrNameLst>
                                      </p:cBhvr>
                                      <p:to>
                                        <p:strVal val="visible"/>
                                      </p:to>
                                    </p:set>
                                  </p:childTnLst>
                                </p:cTn>
                              </p:par>
                              <p:par>
                                <p:cTn id="86" presetID="1" presetClass="entr" presetSubtype="0" fill="hold" nodeType="withEffect">
                                  <p:childTnLst>
                                    <p:set>
                                      <p:cBhvr>
                                        <p:cTn id="87" dur="1" fill="hold">
                                          <p:stCondLst>
                                            <p:cond delay="0"/>
                                          </p:stCondLst>
                                        </p:cTn>
                                        <p:tgtEl>
                                          <p:spTgt spid="25782"/>
                                        </p:tgtEl>
                                        <p:attrNameLst>
                                          <p:attrName>style.visibility</p:attrName>
                                        </p:attrNameLst>
                                      </p:cBhvr>
                                      <p:to>
                                        <p:strVal val="visible"/>
                                      </p:to>
                                    </p:set>
                                  </p:childTnLst>
                                </p:cTn>
                              </p:par>
                              <p:par>
                                <p:cTn id="88" presetID="1" presetClass="entr" presetSubtype="0" fill="hold" grpId="43" nodeType="withEffect">
                                  <p:childTnLst>
                                    <p:set>
                                      <p:cBhvr>
                                        <p:cTn id="89" dur="1" fill="hold">
                                          <p:stCondLst>
                                            <p:cond delay="0"/>
                                          </p:stCondLst>
                                        </p:cTn>
                                        <p:tgtEl>
                                          <p:spTgt spid="25841"/>
                                        </p:tgtEl>
                                        <p:attrNameLst>
                                          <p:attrName>style.visibility</p:attrName>
                                        </p:attrNameLst>
                                      </p:cBhvr>
                                      <p:to>
                                        <p:strVal val="visible"/>
                                      </p:to>
                                    </p:set>
                                  </p:childTnLst>
                                </p:cTn>
                              </p:par>
                              <p:par>
                                <p:cTn id="90" presetID="1" presetClass="entr" presetSubtype="0" fill="hold" nodeType="withEffect">
                                  <p:childTnLst>
                                    <p:set>
                                      <p:cBhvr>
                                        <p:cTn id="91" dur="1" fill="hold">
                                          <p:stCondLst>
                                            <p:cond delay="0"/>
                                          </p:stCondLst>
                                        </p:cTn>
                                        <p:tgtEl>
                                          <p:spTgt spid="25783"/>
                                        </p:tgtEl>
                                        <p:attrNameLst>
                                          <p:attrName>style.visibility</p:attrName>
                                        </p:attrNameLst>
                                      </p:cBhvr>
                                      <p:to>
                                        <p:strVal val="visible"/>
                                      </p:to>
                                    </p:set>
                                  </p:childTnLst>
                                </p:cTn>
                              </p:par>
                              <p:par>
                                <p:cTn id="92" presetID="1" presetClass="entr" presetSubtype="0" fill="hold" nodeType="withEffect">
                                  <p:childTnLst>
                                    <p:set>
                                      <p:cBhvr>
                                        <p:cTn id="93" dur="1" fill="hold">
                                          <p:stCondLst>
                                            <p:cond delay="0"/>
                                          </p:stCondLst>
                                        </p:cTn>
                                        <p:tgtEl>
                                          <p:spTgt spid="25782"/>
                                        </p:tgtEl>
                                        <p:attrNameLst>
                                          <p:attrName>style.visibility</p:attrName>
                                        </p:attrNameLst>
                                      </p:cBhvr>
                                      <p:to>
                                        <p:strVal val="visible"/>
                                      </p:to>
                                    </p:set>
                                  </p:childTnLst>
                                </p:cTn>
                              </p:par>
                              <p:par>
                                <p:cTn id="94" presetID="1" presetClass="exit" presetSubtype="0" fill="hold" grpId="32" nodeType="withEffect">
                                  <p:childTnLst>
                                    <p:set>
                                      <p:cBhvr>
                                        <p:cTn id="95" dur="1" fill="hold">
                                          <p:stCondLst>
                                            <p:cond delay="0"/>
                                          </p:stCondLst>
                                        </p:cTn>
                                        <p:tgtEl>
                                          <p:spTgt spid="25835"/>
                                        </p:tgtEl>
                                        <p:attrNameLst>
                                          <p:attrName>style.visibility</p:attrName>
                                        </p:attrNameLst>
                                      </p:cBhvr>
                                      <p:to>
                                        <p:strVal val="hidden"/>
                                      </p:to>
                                    </p:set>
                                  </p:childTnLst>
                                </p:cTn>
                              </p:par>
                              <p:par>
                                <p:cTn id="96" presetID="1" presetClass="exit" presetSubtype="0" fill="hold" grpId="34" nodeType="withEffect">
                                  <p:childTnLst>
                                    <p:set>
                                      <p:cBhvr>
                                        <p:cTn id="97" dur="1" fill="hold">
                                          <p:stCondLst>
                                            <p:cond delay="0"/>
                                          </p:stCondLst>
                                        </p:cTn>
                                        <p:tgtEl>
                                          <p:spTgt spid="25836"/>
                                        </p:tgtEl>
                                        <p:attrNameLst>
                                          <p:attrName>style.visibility</p:attrName>
                                        </p:attrNameLst>
                                      </p:cBhvr>
                                      <p:to>
                                        <p:strVal val="hidden"/>
                                      </p:to>
                                    </p:set>
                                  </p:childTnLst>
                                </p:cTn>
                              </p:par>
                              <p:par>
                                <p:cTn id="98" presetID="64" presetClass="path" presetSubtype="0" accel="50000" decel="50000" fill="hold" grpId="1" nodeType="withEffect">
                                  <p:childTnLst>
                                    <p:animMotion origin="layout" path="M -3.33333E-06 0 L -3.33333E-06 -0.1" pathEditMode="relative" rAng="0" ptsTypes="AA">
                                      <p:cBhvr>
                                        <p:cTn id="99" dur="5000" fill="hold"/>
                                        <p:tgtEl>
                                          <p:spTgt spid="25608"/>
                                        </p:tgtEl>
                                        <p:attrNameLst>
                                          <p:attrName>ppt_x</p:attrName>
                                          <p:attrName>ppt_y</p:attrName>
                                        </p:attrNameLst>
                                      </p:cBhvr>
                                      <p:rCtr x="0" y="-5000"/>
                                    </p:animMotion>
                                  </p:childTnLst>
                                </p:cTn>
                              </p:par>
                              <p:par>
                                <p:cTn id="100" presetID="64" presetClass="path" presetSubtype="0" accel="50000" decel="50000" fill="hold" grpId="0" nodeType="withEffect">
                                  <p:childTnLst>
                                    <p:animMotion origin="layout" path="M -3.33333E-06 -1.11111E-06 L -3.33333E-06 -0.08889" pathEditMode="relative" rAng="0" ptsTypes="AA">
                                      <p:cBhvr>
                                        <p:cTn id="101" dur="5000" fill="hold"/>
                                        <p:tgtEl>
                                          <p:spTgt spid="25604"/>
                                        </p:tgtEl>
                                        <p:attrNameLst>
                                          <p:attrName>ppt_x</p:attrName>
                                          <p:attrName>ppt_y</p:attrName>
                                        </p:attrNameLst>
                                      </p:cBhvr>
                                      <p:rCtr x="0" y="-4444"/>
                                    </p:animMotion>
                                  </p:childTnLst>
                                </p:cTn>
                              </p:par>
                              <p:par>
                                <p:cTn id="102" presetID="1" presetClass="exit" presetSubtype="0" fill="hold" nodeType="withEffect">
                                  <p:childTnLst>
                                    <p:set>
                                      <p:cBhvr>
                                        <p:cTn id="103" dur="1" fill="hold">
                                          <p:stCondLst>
                                            <p:cond delay="0"/>
                                          </p:stCondLst>
                                        </p:cTn>
                                        <p:tgtEl>
                                          <p:spTgt spid="25768"/>
                                        </p:tgtEl>
                                        <p:attrNameLst>
                                          <p:attrName>style.visibility</p:attrName>
                                        </p:attrNameLst>
                                      </p:cBhvr>
                                      <p:to>
                                        <p:strVal val="hidden"/>
                                      </p:to>
                                    </p:set>
                                  </p:childTnLst>
                                </p:cTn>
                              </p:par>
                              <p:par>
                                <p:cTn id="104" presetID="1" presetClass="entr" presetSubtype="0" fill="hold" nodeType="withEffect">
                                  <p:childTnLst>
                                    <p:set>
                                      <p:cBhvr>
                                        <p:cTn id="105" dur="1" fill="hold">
                                          <p:stCondLst>
                                            <p:cond delay="0"/>
                                          </p:stCondLst>
                                        </p:cTn>
                                        <p:tgtEl>
                                          <p:spTgt spid="25767"/>
                                        </p:tgtEl>
                                        <p:attrNameLst>
                                          <p:attrName>style.visibility</p:attrName>
                                        </p:attrNameLst>
                                      </p:cBhvr>
                                      <p:to>
                                        <p:strVal val="visible"/>
                                      </p:to>
                                    </p:set>
                                  </p:childTnLst>
                                </p:cTn>
                              </p:par>
                              <p:par>
                                <p:cTn id="106" presetID="1" presetClass="exit" presetSubtype="0" fill="hold" nodeType="withEffect">
                                  <p:childTnLst>
                                    <p:set>
                                      <p:cBhvr>
                                        <p:cTn id="107" dur="1" fill="hold">
                                          <p:stCondLst>
                                            <p:cond delay="0"/>
                                          </p:stCondLst>
                                        </p:cTn>
                                        <p:tgtEl>
                                          <p:spTgt spid="25779"/>
                                        </p:tgtEl>
                                        <p:attrNameLst>
                                          <p:attrName>style.visibility</p:attrName>
                                        </p:attrNameLst>
                                      </p:cBhvr>
                                      <p:to>
                                        <p:strVal val="hidden"/>
                                      </p:to>
                                    </p:set>
                                  </p:childTnLst>
                                </p:cTn>
                              </p:par>
                              <p:par>
                                <p:cTn id="108" presetID="1" presetClass="exit" presetSubtype="0" fill="hold" nodeType="withEffect">
                                  <p:childTnLst>
                                    <p:set>
                                      <p:cBhvr>
                                        <p:cTn id="109" dur="1" fill="hold">
                                          <p:stCondLst>
                                            <p:cond delay="0"/>
                                          </p:stCondLst>
                                        </p:cTn>
                                        <p:tgtEl>
                                          <p:spTgt spid="25603"/>
                                        </p:tgtEl>
                                        <p:attrNameLst>
                                          <p:attrName>style.visibility</p:attrName>
                                        </p:attrNameLst>
                                      </p:cBhvr>
                                      <p:to>
                                        <p:strVal val="hidden"/>
                                      </p:to>
                                    </p:set>
                                  </p:childTnLst>
                                </p:cTn>
                              </p:par>
                              <p:par>
                                <p:cTn id="110" presetID="1" presetClass="entr" presetSubtype="0" fill="hold" nodeType="withEffect">
                                  <p:childTnLst>
                                    <p:set>
                                      <p:cBhvr>
                                        <p:cTn id="111" dur="1" fill="hold">
                                          <p:stCondLst>
                                            <p:cond delay="0"/>
                                          </p:stCondLst>
                                        </p:cTn>
                                        <p:tgtEl>
                                          <p:spTgt spid="25777"/>
                                        </p:tgtEl>
                                        <p:attrNameLst>
                                          <p:attrName>style.visibility</p:attrName>
                                        </p:attrNameLst>
                                      </p:cBhvr>
                                      <p:to>
                                        <p:strVal val="visible"/>
                                      </p:to>
                                    </p:set>
                                  </p:childTnLst>
                                </p:cTn>
                              </p:par>
                              <p:par>
                                <p:cTn id="112" presetID="1" presetClass="entr" presetSubtype="0" fill="hold" nodeType="withEffect">
                                  <p:childTnLst>
                                    <p:set>
                                      <p:cBhvr>
                                        <p:cTn id="113" dur="1" fill="hold">
                                          <p:stCondLst>
                                            <p:cond delay="0"/>
                                          </p:stCondLst>
                                        </p:cTn>
                                        <p:tgtEl>
                                          <p:spTgt spid="25778"/>
                                        </p:tgtEl>
                                        <p:attrNameLst>
                                          <p:attrName>style.visibility</p:attrName>
                                        </p:attrNameLst>
                                      </p:cBhvr>
                                      <p:to>
                                        <p:strVal val="visible"/>
                                      </p:to>
                                    </p:set>
                                  </p:childTnLst>
                                </p:cTn>
                              </p:par>
                              <p:par>
                                <p:cTn id="114" presetID="1" presetClass="exit" presetSubtype="0" fill="hold" grpId="42" nodeType="withEffect">
                                  <p:childTnLst>
                                    <p:set>
                                      <p:cBhvr>
                                        <p:cTn id="115" dur="1" fill="hold">
                                          <p:stCondLst>
                                            <p:cond delay="0"/>
                                          </p:stCondLst>
                                        </p:cTn>
                                        <p:tgtEl>
                                          <p:spTgt spid="25840"/>
                                        </p:tgtEl>
                                        <p:attrNameLst>
                                          <p:attrName>style.visibility</p:attrName>
                                        </p:attrNameLst>
                                      </p:cBhvr>
                                      <p:to>
                                        <p:strVal val="hidden"/>
                                      </p:to>
                                    </p:set>
                                  </p:childTnLst>
                                </p:cTn>
                              </p:par>
                              <p:par>
                                <p:cTn id="116" presetID="1" presetClass="exit" presetSubtype="0" fill="hold" grpId="36" nodeType="withEffect">
                                  <p:childTnLst>
                                    <p:set>
                                      <p:cBhvr>
                                        <p:cTn id="117" dur="1" fill="hold">
                                          <p:stCondLst>
                                            <p:cond delay="0"/>
                                          </p:stCondLst>
                                        </p:cTn>
                                        <p:tgtEl>
                                          <p:spTgt spid="25837"/>
                                        </p:tgtEl>
                                        <p:attrNameLst>
                                          <p:attrName>style.visibility</p:attrName>
                                        </p:attrNameLst>
                                      </p:cBhvr>
                                      <p:to>
                                        <p:strVal val="hidden"/>
                                      </p:to>
                                    </p:set>
                                  </p:childTnLst>
                                </p:cTn>
                              </p:par>
                              <p:par>
                                <p:cTn id="118" presetID="1" presetClass="exit" presetSubtype="0" fill="hold" grpId="38" nodeType="withEffect">
                                  <p:childTnLst>
                                    <p:set>
                                      <p:cBhvr>
                                        <p:cTn id="119" dur="1" fill="hold">
                                          <p:stCondLst>
                                            <p:cond delay="0"/>
                                          </p:stCondLst>
                                        </p:cTn>
                                        <p:tgtEl>
                                          <p:spTgt spid="25838"/>
                                        </p:tgtEl>
                                        <p:attrNameLst>
                                          <p:attrName>style.visibility</p:attrName>
                                        </p:attrNameLst>
                                      </p:cBhvr>
                                      <p:to>
                                        <p:strVal val="hidden"/>
                                      </p:to>
                                    </p:set>
                                  </p:childTnLst>
                                </p:cTn>
                              </p:par>
                              <p:par>
                                <p:cTn id="120" presetID="1" presetClass="exit" presetSubtype="0" fill="hold" grpId="40" nodeType="withEffect">
                                  <p:childTnLst>
                                    <p:set>
                                      <p:cBhvr>
                                        <p:cTn id="121" dur="1" fill="hold">
                                          <p:stCondLst>
                                            <p:cond delay="0"/>
                                          </p:stCondLst>
                                        </p:cTn>
                                        <p:tgtEl>
                                          <p:spTgt spid="25839"/>
                                        </p:tgtEl>
                                        <p:attrNameLst>
                                          <p:attrName>style.visibility</p:attrName>
                                        </p:attrNameLst>
                                      </p:cBhvr>
                                      <p:to>
                                        <p:strVal val="hidden"/>
                                      </p:to>
                                    </p:set>
                                  </p:childTnLst>
                                </p:cTn>
                              </p:par>
                              <p:par>
                                <p:cTn id="122" presetID="1" presetClass="exit" presetSubtype="0" fill="hold" nodeType="withEffect">
                                  <p:childTnLst>
                                    <p:set>
                                      <p:cBhvr>
                                        <p:cTn id="123" dur="1" fill="hold">
                                          <p:stCondLst>
                                            <p:cond delay="0"/>
                                          </p:stCondLst>
                                        </p:cTn>
                                        <p:tgtEl>
                                          <p:spTgt spid="25784"/>
                                        </p:tgtEl>
                                        <p:attrNameLst>
                                          <p:attrName>style.visibility</p:attrName>
                                        </p:attrNameLst>
                                      </p:cBhvr>
                                      <p:to>
                                        <p:strVal val="hidden"/>
                                      </p:to>
                                    </p:set>
                                  </p:childTnLst>
                                </p:cTn>
                              </p:par>
                              <p:par>
                                <p:cTn id="124" presetID="1" presetClass="exit" presetSubtype="0" fill="hold" grpId="44" nodeType="withEffect">
                                  <p:childTnLst>
                                    <p:set>
                                      <p:cBhvr>
                                        <p:cTn id="125" dur="1" fill="hold">
                                          <p:stCondLst>
                                            <p:cond delay="0"/>
                                          </p:stCondLst>
                                        </p:cTn>
                                        <p:tgtEl>
                                          <p:spTgt spid="25841"/>
                                        </p:tgtEl>
                                        <p:attrNameLst>
                                          <p:attrName>style.visibility</p:attrName>
                                        </p:attrNameLst>
                                      </p:cBhvr>
                                      <p:to>
                                        <p:strVal val="hidden"/>
                                      </p:to>
                                    </p:set>
                                  </p:childTnLst>
                                </p:cTn>
                              </p:par>
                              <p:par>
                                <p:cTn id="126" presetID="1" presetClass="exit" presetSubtype="0" fill="hold" nodeType="withEffect">
                                  <p:childTnLst>
                                    <p:set>
                                      <p:cBhvr>
                                        <p:cTn id="127" dur="1" fill="hold">
                                          <p:stCondLst>
                                            <p:cond delay="0"/>
                                          </p:stCondLst>
                                        </p:cTn>
                                        <p:tgtEl>
                                          <p:spTgt spid="25783"/>
                                        </p:tgtEl>
                                        <p:attrNameLst>
                                          <p:attrName>style.visibility</p:attrName>
                                        </p:attrNameLst>
                                      </p:cBhvr>
                                      <p:to>
                                        <p:strVal val="hidden"/>
                                      </p:to>
                                    </p:set>
                                  </p:childTnLst>
                                </p:cTn>
                              </p:par>
                              <p:par>
                                <p:cTn id="128" presetID="1" presetClass="exit" presetSubtype="0" fill="hold" nodeType="withEffect">
                                  <p:childTnLst>
                                    <p:set>
                                      <p:cBhvr>
                                        <p:cTn id="129" dur="1" fill="hold">
                                          <p:stCondLst>
                                            <p:cond delay="0"/>
                                          </p:stCondLst>
                                        </p:cTn>
                                        <p:tgtEl>
                                          <p:spTgt spid="25782"/>
                                        </p:tgtEl>
                                        <p:attrNameLst>
                                          <p:attrName>style.visibility</p:attrName>
                                        </p:attrNameLst>
                                      </p:cBhvr>
                                      <p:to>
                                        <p:strVal val="hidden"/>
                                      </p:to>
                                    </p:set>
                                  </p:childTnLst>
                                </p:cTn>
                              </p:par>
                              <p:par>
                                <p:cTn id="130" presetID="1" presetClass="exit" presetSubtype="0" fill="hold" grpId="11" nodeType="withEffect">
                                  <p:childTnLst>
                                    <p:set>
                                      <p:cBhvr>
                                        <p:cTn id="131" dur="1" fill="hold">
                                          <p:stCondLst>
                                            <p:cond delay="0"/>
                                          </p:stCondLst>
                                        </p:cTn>
                                        <p:tgtEl>
                                          <p:spTgt spid="25795"/>
                                        </p:tgtEl>
                                        <p:attrNameLst>
                                          <p:attrName>style.visibility</p:attrName>
                                        </p:attrNameLst>
                                      </p:cBhvr>
                                      <p:to>
                                        <p:strVal val="hidden"/>
                                      </p:to>
                                    </p:set>
                                  </p:childTnLst>
                                </p:cTn>
                              </p:par>
                              <p:par>
                                <p:cTn id="132" presetID="1" presetClass="exit" presetSubtype="0" fill="hold" grpId="14" nodeType="withEffect">
                                  <p:childTnLst>
                                    <p:set>
                                      <p:cBhvr>
                                        <p:cTn id="133" dur="1" fill="hold">
                                          <p:stCondLst>
                                            <p:cond delay="0"/>
                                          </p:stCondLst>
                                        </p:cTn>
                                        <p:tgtEl>
                                          <p:spTgt spid="25796"/>
                                        </p:tgtEl>
                                        <p:attrNameLst>
                                          <p:attrName>style.visibility</p:attrName>
                                        </p:attrNameLst>
                                      </p:cBhvr>
                                      <p:to>
                                        <p:strVal val="hidden"/>
                                      </p:to>
                                    </p:set>
                                  </p:childTnLst>
                                </p:cTn>
                              </p:par>
                              <p:par>
                                <p:cTn id="134" presetID="1" presetClass="exit" presetSubtype="0" fill="hold" nodeType="withEffect">
                                  <p:childTnLst>
                                    <p:set>
                                      <p:cBhvr>
                                        <p:cTn id="135" dur="1" fill="hold">
                                          <p:stCondLst>
                                            <p:cond delay="0"/>
                                          </p:stCondLst>
                                        </p:cTn>
                                        <p:tgtEl>
                                          <p:spTgt spid="25783"/>
                                        </p:tgtEl>
                                        <p:attrNameLst>
                                          <p:attrName>style.visibility</p:attrName>
                                        </p:attrNameLst>
                                      </p:cBhvr>
                                      <p:to>
                                        <p:strVal val="hidden"/>
                                      </p:to>
                                    </p:set>
                                  </p:childTnLst>
                                </p:cTn>
                              </p:par>
                              <p:par>
                                <p:cTn id="136" presetID="1" presetClass="exit" presetSubtype="0" fill="hold" nodeType="withEffect">
                                  <p:childTnLst>
                                    <p:set>
                                      <p:cBhvr>
                                        <p:cTn id="137" dur="1" fill="hold">
                                          <p:stCondLst>
                                            <p:cond delay="0"/>
                                          </p:stCondLst>
                                        </p:cTn>
                                        <p:tgtEl>
                                          <p:spTgt spid="257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Prev" delay="0">
                      <p:tgtEl>
                        <p:sldTgt/>
                      </p:tgtEl>
                    </p:cond>
                    <p:cond evt="onStopAudio" delay="0">
                      <p:tgtEl>
                        <p:sldTgt/>
                      </p:tgtEl>
                    </p:cond>
                  </p:endCondLst>
                </p:cTn>
                <p:tgtEl>
                  <p:spTgt spid="25832"/>
                </p:tgtEl>
              </p:cMediaNode>
            </p:audio>
          </p:childTnLst>
        </p:cTn>
      </p:par>
    </p:tnLst>
    <p:bldLst>
      <p:bldP spid="25604" grpId="0"/>
      <p:bldP spid="25608" grpId="1"/>
      <p:bldP spid="25788" grpId="2"/>
      <p:bldP spid="25789" grpId="3"/>
      <p:bldP spid="25790" grpId="4"/>
      <p:bldP spid="25791" grpId="5"/>
      <p:bldP spid="25792" grpId="6"/>
      <p:bldP spid="25793" grpId="7"/>
      <p:bldP spid="25794" grpId="8"/>
      <p:bldP spid="25795" grpId="9"/>
      <p:bldP spid="25795" grpId="10"/>
      <p:bldP spid="25795" grpId="11"/>
      <p:bldP spid="25796" grpId="12"/>
      <p:bldP spid="25796" grpId="13"/>
      <p:bldP spid="25796" grpId="14"/>
      <p:bldP spid="25797" grpId="15"/>
      <p:bldP spid="25798" grpId="16"/>
      <p:bldP spid="25799" grpId="17"/>
      <p:bldP spid="25800" grpId="18"/>
      <p:bldP spid="25801" grpId="19"/>
      <p:bldP spid="25802" grpId="20"/>
      <p:bldP spid="25804" grpId="21"/>
      <p:bldP spid="25805" grpId="22"/>
      <p:bldP spid="25806" grpId="23"/>
      <p:bldP spid="25807" grpId="24"/>
      <p:bldP spid="25808" grpId="25"/>
      <p:bldP spid="25809" grpId="26"/>
      <p:bldP spid="25810" grpId="27"/>
      <p:bldP spid="25811" grpId="28"/>
      <p:bldP spid="25812" grpId="29"/>
      <p:bldP spid="25813" grpId="30"/>
      <p:bldP spid="25835" grpId="31"/>
      <p:bldP spid="25835" grpId="32"/>
      <p:bldP spid="25836" grpId="33"/>
      <p:bldP spid="25836" grpId="34"/>
      <p:bldP spid="25837" grpId="35"/>
      <p:bldP spid="25837" grpId="36"/>
      <p:bldP spid="25838" grpId="37"/>
      <p:bldP spid="25838" grpId="38"/>
      <p:bldP spid="25839" grpId="39"/>
      <p:bldP spid="25839" grpId="40"/>
      <p:bldP spid="25840" grpId="41"/>
      <p:bldP spid="25840" grpId="42"/>
      <p:bldP spid="25841" grpId="43"/>
      <p:bldP spid="25841" grpId="44"/>
    </p:bldLst>
  </p:timing>
</p:sld>
</file>

<file path=ppt/slides/slide9.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5400000">
            <a:off x="2653506" y="4509294"/>
            <a:ext cx="3317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81200" y="4114800"/>
            <a:ext cx="331788" cy="71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8"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962400" y="5029200"/>
            <a:ext cx="717550"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9" name="Picture 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876800" y="4648200"/>
            <a:ext cx="487363" cy="309563"/>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0" name="Picture 6"/>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334000" y="4648200"/>
            <a:ext cx="587375" cy="27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1" name="Picture 7"/>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114800" y="2667000"/>
            <a:ext cx="801688" cy="90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2" name="Picture 8"/>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1981200" y="0"/>
            <a:ext cx="630238" cy="102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33" name="Line 9"/>
          <p:cNvSpPr>
            <a:spLocks noChangeShapeType="1"/>
          </p:cNvSpPr>
          <p:nvPr/>
        </p:nvSpPr>
        <p:spPr bwMode="auto">
          <a:xfrm flipH="1" flipV="1">
            <a:off x="2438400" y="990600"/>
            <a:ext cx="1588" cy="1065213"/>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4" name="Line 10"/>
          <p:cNvSpPr>
            <a:spLocks noChangeShapeType="1"/>
          </p:cNvSpPr>
          <p:nvPr/>
        </p:nvSpPr>
        <p:spPr bwMode="auto">
          <a:xfrm flipH="1">
            <a:off x="2209800" y="914400"/>
            <a:ext cx="0" cy="68580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5" name="Line 11"/>
          <p:cNvSpPr>
            <a:spLocks noChangeShapeType="1"/>
          </p:cNvSpPr>
          <p:nvPr/>
        </p:nvSpPr>
        <p:spPr bwMode="auto">
          <a:xfrm flipH="1">
            <a:off x="2057400" y="990600"/>
            <a:ext cx="0" cy="15240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6" name="Line 12"/>
          <p:cNvSpPr>
            <a:spLocks noChangeShapeType="1"/>
          </p:cNvSpPr>
          <p:nvPr/>
        </p:nvSpPr>
        <p:spPr bwMode="auto">
          <a:xfrm flipH="1" flipV="1">
            <a:off x="4876800" y="2057400"/>
            <a:ext cx="0" cy="685800"/>
          </a:xfrm>
          <a:prstGeom prst="line">
            <a:avLst/>
          </a:prstGeom>
          <a:noFill/>
          <a:ln w="25400">
            <a:solidFill>
              <a:schemeClr val="tx1"/>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7" name="Line 13"/>
          <p:cNvSpPr>
            <a:spLocks noChangeShapeType="1"/>
          </p:cNvSpPr>
          <p:nvPr/>
        </p:nvSpPr>
        <p:spPr bwMode="auto">
          <a:xfrm flipH="1" flipV="1">
            <a:off x="4191000" y="1143000"/>
            <a:ext cx="0" cy="1600200"/>
          </a:xfrm>
          <a:prstGeom prst="line">
            <a:avLst/>
          </a:prstGeom>
          <a:noFill/>
          <a:ln w="25400">
            <a:solidFill>
              <a:schemeClr val="tx1"/>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8" name="Line 14"/>
          <p:cNvSpPr>
            <a:spLocks noChangeShapeType="1"/>
          </p:cNvSpPr>
          <p:nvPr/>
        </p:nvSpPr>
        <p:spPr bwMode="auto">
          <a:xfrm flipH="1">
            <a:off x="3352800" y="3505200"/>
            <a:ext cx="8382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9" name="Line 15"/>
          <p:cNvSpPr>
            <a:spLocks noChangeShapeType="1"/>
          </p:cNvSpPr>
          <p:nvPr/>
        </p:nvSpPr>
        <p:spPr bwMode="auto">
          <a:xfrm>
            <a:off x="4876800" y="3505200"/>
            <a:ext cx="2209800" cy="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6640" name="Picture 16" descr="motor l1 l2 l3"/>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5981700" y="762000"/>
            <a:ext cx="3162300" cy="1536700"/>
          </a:xfrm>
          <a:prstGeom prst="rect">
            <a:avLst/>
          </a:prstGeom>
          <a:noFill/>
          <a:extLst>
            <a:ext uri="{909E8E84-426E-40DD-AFC4-6F175D3DCCD1}">
              <a14:hiddenFill xmlns:a14="http://schemas.microsoft.com/office/drawing/2010/main">
                <a:solidFill>
                  <a:srgbClr val="FFFFFF"/>
                </a:solidFill>
              </a14:hiddenFill>
            </a:ext>
          </a:extLst>
        </p:spPr>
      </p:pic>
      <p:sp>
        <p:nvSpPr>
          <p:cNvPr id="26641" name="Line 17"/>
          <p:cNvSpPr>
            <a:spLocks noChangeShapeType="1"/>
          </p:cNvSpPr>
          <p:nvPr/>
        </p:nvSpPr>
        <p:spPr bwMode="auto">
          <a:xfrm flipH="1">
            <a:off x="2438400" y="2057400"/>
            <a:ext cx="38862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42" name="Line 18"/>
          <p:cNvSpPr>
            <a:spLocks noChangeShapeType="1"/>
          </p:cNvSpPr>
          <p:nvPr/>
        </p:nvSpPr>
        <p:spPr bwMode="auto">
          <a:xfrm>
            <a:off x="2209800" y="1600200"/>
            <a:ext cx="41148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43" name="Line 19"/>
          <p:cNvSpPr>
            <a:spLocks noChangeShapeType="1"/>
          </p:cNvSpPr>
          <p:nvPr/>
        </p:nvSpPr>
        <p:spPr bwMode="auto">
          <a:xfrm>
            <a:off x="2057400" y="1143000"/>
            <a:ext cx="43434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26644" name="Object 20"/>
          <p:cNvGraphicFramePr>
            <a:graphicFrameLocks noChangeAspect="1"/>
          </p:cNvGraphicFramePr>
          <p:nvPr/>
        </p:nvGraphicFramePr>
        <p:xfrm>
          <a:off x="3048000" y="3352800"/>
          <a:ext cx="330200" cy="241300"/>
        </p:xfrm>
        <a:graphic>
          <a:graphicData uri="http://schemas.openxmlformats.org/presentationml/2006/ole">
            <mc:AlternateContent xmlns:mc="http://schemas.openxmlformats.org/markup-compatibility/2006">
              <mc:Choice xmlns:v="urn:schemas-microsoft-com:vml" Requires="v">
                <p:oleObj spid="_x0000_s1051" name="Image" r:id="rId10" progId="PhotoshopElements.Image.4">
                  <p:embed/>
                </p:oleObj>
              </mc:Choice>
              <mc:Fallback>
                <p:oleObj name="Image" r:id="rId10" progId="PhotoshopElements.Image.4">
                  <p:embed/>
                  <p:pic>
                    <p:nvPicPr>
                      <p:cNvPr id="0" name="OLE substitute image"/>
                      <p:cNvPicPr/>
                      <p:nvPr/>
                    </p:nvPicPr>
                    <p:blipFill>
                      <a:blip r:embed="rId11">
                        <a:extLst>
                          <a:ext uri="{28A0092B-C50C-407E-A947-70E740481C1C}">
                            <a14:useLocalDpi xmlns:a14="http://schemas.microsoft.com/office/drawing/2010/main" val="0"/>
                          </a:ext>
                        </a:extLst>
                      </a:blip>
                      <a:stretch>
                        <a:fillRect/>
                      </a:stretch>
                    </p:blipFill>
                    <p:spPr>
                      <a:xfrm>
                        <a:off x="3048000" y="3352800"/>
                        <a:ext cx="330200" cy="241300"/>
                      </a:xfrm>
                      <a:prstGeom prst="rect">
                        <a:avLst/>
                      </a:prstGeom>
                      <a:noFill/>
                      <a:ln>
                        <a:noFill/>
                      </a:ln>
                      <a:effectLst/>
                    </p:spPr>
                  </p:pic>
                </p:oleObj>
              </mc:Fallback>
            </mc:AlternateContent>
          </a:graphicData>
        </a:graphic>
      </p:graphicFrame>
      <p:sp>
        <p:nvSpPr>
          <p:cNvPr id="26645" name="Text Box 21"/>
          <p:cNvSpPr txBox="1">
            <a:spLocks noChangeArrowheads="1"/>
          </p:cNvSpPr>
          <p:nvPr/>
        </p:nvSpPr>
        <p:spPr bwMode="auto">
          <a:xfrm>
            <a:off x="6248400" y="762000"/>
            <a:ext cx="43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L1</a:t>
            </a:r>
          </a:p>
        </p:txBody>
      </p:sp>
      <p:sp>
        <p:nvSpPr>
          <p:cNvPr id="26646" name="Text Box 22"/>
          <p:cNvSpPr txBox="1">
            <a:spLocks noChangeArrowheads="1"/>
          </p:cNvSpPr>
          <p:nvPr/>
        </p:nvSpPr>
        <p:spPr bwMode="auto">
          <a:xfrm>
            <a:off x="6248400" y="1219200"/>
            <a:ext cx="43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L2</a:t>
            </a:r>
          </a:p>
        </p:txBody>
      </p:sp>
      <p:sp>
        <p:nvSpPr>
          <p:cNvPr id="26647" name="Text Box 23"/>
          <p:cNvSpPr txBox="1">
            <a:spLocks noChangeArrowheads="1"/>
          </p:cNvSpPr>
          <p:nvPr/>
        </p:nvSpPr>
        <p:spPr bwMode="auto">
          <a:xfrm>
            <a:off x="6248400" y="1676400"/>
            <a:ext cx="438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t>L3</a:t>
            </a:r>
          </a:p>
        </p:txBody>
      </p:sp>
      <p:sp>
        <p:nvSpPr>
          <p:cNvPr id="26648" name="Text Box 24"/>
          <p:cNvSpPr txBox="1">
            <a:spLocks noChangeArrowheads="1"/>
          </p:cNvSpPr>
          <p:nvPr/>
        </p:nvSpPr>
        <p:spPr bwMode="auto">
          <a:xfrm>
            <a:off x="3565525" y="3233738"/>
            <a:ext cx="3698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X1</a:t>
            </a:r>
          </a:p>
        </p:txBody>
      </p:sp>
      <p:sp>
        <p:nvSpPr>
          <p:cNvPr id="26649" name="Text Box 25"/>
          <p:cNvSpPr txBox="1">
            <a:spLocks noChangeArrowheads="1"/>
          </p:cNvSpPr>
          <p:nvPr/>
        </p:nvSpPr>
        <p:spPr bwMode="auto">
          <a:xfrm>
            <a:off x="5013325" y="3233738"/>
            <a:ext cx="3698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X2</a:t>
            </a:r>
          </a:p>
        </p:txBody>
      </p:sp>
      <p:pic>
        <p:nvPicPr>
          <p:cNvPr id="26650" name="Picture 26" descr="2POLE BREAKER"/>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4038600" y="2286000"/>
            <a:ext cx="1143000" cy="469900"/>
          </a:xfrm>
          <a:prstGeom prst="rect">
            <a:avLst/>
          </a:prstGeom>
          <a:noFill/>
          <a:extLst>
            <a:ext uri="{909E8E84-426E-40DD-AFC4-6F175D3DCCD1}">
              <a14:hiddenFill xmlns:a14="http://schemas.microsoft.com/office/drawing/2010/main">
                <a:solidFill>
                  <a:srgbClr val="FFFFFF"/>
                </a:solidFill>
              </a14:hiddenFill>
            </a:ext>
          </a:extLst>
        </p:spPr>
      </p:pic>
      <p:sp>
        <p:nvSpPr>
          <p:cNvPr id="26651" name="Line 27"/>
          <p:cNvSpPr>
            <a:spLocks noChangeShapeType="1"/>
          </p:cNvSpPr>
          <p:nvPr/>
        </p:nvSpPr>
        <p:spPr bwMode="auto">
          <a:xfrm flipH="1">
            <a:off x="2133600" y="3505200"/>
            <a:ext cx="9144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52" name="Line 28"/>
          <p:cNvSpPr>
            <a:spLocks noChangeShapeType="1"/>
          </p:cNvSpPr>
          <p:nvPr/>
        </p:nvSpPr>
        <p:spPr bwMode="auto">
          <a:xfrm flipH="1">
            <a:off x="7086600" y="3505200"/>
            <a:ext cx="0" cy="22860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53" name="Line 29"/>
          <p:cNvSpPr>
            <a:spLocks noChangeShapeType="1"/>
          </p:cNvSpPr>
          <p:nvPr/>
        </p:nvSpPr>
        <p:spPr bwMode="auto">
          <a:xfrm>
            <a:off x="6858000" y="3733800"/>
            <a:ext cx="457200" cy="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54" name="Line 30"/>
          <p:cNvSpPr>
            <a:spLocks noChangeShapeType="1"/>
          </p:cNvSpPr>
          <p:nvPr/>
        </p:nvSpPr>
        <p:spPr bwMode="auto">
          <a:xfrm>
            <a:off x="6934200" y="3810000"/>
            <a:ext cx="304800" cy="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55" name="Line 31"/>
          <p:cNvSpPr>
            <a:spLocks noChangeShapeType="1"/>
          </p:cNvSpPr>
          <p:nvPr/>
        </p:nvSpPr>
        <p:spPr bwMode="auto">
          <a:xfrm>
            <a:off x="7010400" y="3886200"/>
            <a:ext cx="152400" cy="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6656" name="Picture 32"/>
          <p:cNvPicPr>
            <a:picLocks noChangeAspect="1" noChangeArrowheads="1"/>
          </p:cNvPicPr>
          <p:nvPr/>
        </p:nvPicPr>
        <p:blipFill>
          <a:blip r:embed="rId13">
            <a:grayscl/>
            <a:extLst>
              <a:ext uri="{28A0092B-C50C-407E-A947-70E740481C1C}">
                <a14:useLocalDpi xmlns:a14="http://schemas.microsoft.com/office/drawing/2010/main" val="0"/>
              </a:ext>
            </a:extLst>
          </a:blip>
          <a:stretch>
            <a:fillRect/>
          </a:stretch>
        </p:blipFill>
        <p:spPr bwMode="auto">
          <a:xfrm>
            <a:off x="5257800" y="3962400"/>
            <a:ext cx="815975"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57" name="Picture 3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5400000">
            <a:off x="6158706" y="3823494"/>
            <a:ext cx="3317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58" name="Picture 34"/>
          <p:cNvPicPr>
            <a:picLocks noChangeAspect="1" noChangeArrowheads="1"/>
          </p:cNvPicPr>
          <p:nvPr/>
        </p:nvPicPr>
        <p:blipFill>
          <a:blip r:embed="rId14">
            <a:grayscl/>
            <a:extLst>
              <a:ext uri="{28A0092B-C50C-407E-A947-70E740481C1C}">
                <a14:useLocalDpi xmlns:a14="http://schemas.microsoft.com/office/drawing/2010/main" val="0"/>
              </a:ext>
            </a:extLst>
          </a:blip>
          <a:stretch>
            <a:fillRect/>
          </a:stretch>
        </p:blipFill>
        <p:spPr bwMode="auto">
          <a:xfrm>
            <a:off x="2286000" y="3886200"/>
            <a:ext cx="609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59" name="Line 35"/>
          <p:cNvSpPr>
            <a:spLocks noChangeShapeType="1"/>
          </p:cNvSpPr>
          <p:nvPr/>
        </p:nvSpPr>
        <p:spPr bwMode="auto">
          <a:xfrm flipH="1">
            <a:off x="2133600" y="3505200"/>
            <a:ext cx="0" cy="91440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60" name="Line 36"/>
          <p:cNvSpPr>
            <a:spLocks noChangeShapeType="1"/>
          </p:cNvSpPr>
          <p:nvPr/>
        </p:nvSpPr>
        <p:spPr bwMode="auto">
          <a:xfrm flipH="1">
            <a:off x="2133600" y="4114800"/>
            <a:ext cx="1524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61" name="Line 37"/>
          <p:cNvSpPr>
            <a:spLocks noChangeShapeType="1"/>
          </p:cNvSpPr>
          <p:nvPr/>
        </p:nvSpPr>
        <p:spPr bwMode="auto">
          <a:xfrm>
            <a:off x="2819400" y="4114800"/>
            <a:ext cx="4572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6662" name="Picture 38"/>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3200400" y="3810000"/>
            <a:ext cx="533400"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63" name="Line 39"/>
          <p:cNvSpPr>
            <a:spLocks noChangeShapeType="1"/>
          </p:cNvSpPr>
          <p:nvPr/>
        </p:nvSpPr>
        <p:spPr bwMode="auto">
          <a:xfrm flipH="1">
            <a:off x="3657600" y="4114800"/>
            <a:ext cx="18288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64" name="Line 40"/>
          <p:cNvSpPr>
            <a:spLocks noChangeShapeType="1"/>
          </p:cNvSpPr>
          <p:nvPr/>
        </p:nvSpPr>
        <p:spPr bwMode="auto">
          <a:xfrm flipH="1">
            <a:off x="6629400" y="3505200"/>
            <a:ext cx="0" cy="320040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65" name="Text Box 41"/>
          <p:cNvSpPr txBox="1">
            <a:spLocks noChangeArrowheads="1"/>
          </p:cNvSpPr>
          <p:nvPr/>
        </p:nvSpPr>
        <p:spPr bwMode="auto">
          <a:xfrm>
            <a:off x="2498725" y="3233738"/>
            <a:ext cx="2682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1</a:t>
            </a:r>
          </a:p>
        </p:txBody>
      </p:sp>
      <p:sp>
        <p:nvSpPr>
          <p:cNvPr id="26666" name="Text Box 42"/>
          <p:cNvSpPr txBox="1">
            <a:spLocks noChangeArrowheads="1"/>
          </p:cNvSpPr>
          <p:nvPr/>
        </p:nvSpPr>
        <p:spPr bwMode="auto">
          <a:xfrm>
            <a:off x="2133600" y="3810000"/>
            <a:ext cx="268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1</a:t>
            </a:r>
          </a:p>
        </p:txBody>
      </p:sp>
      <p:sp>
        <p:nvSpPr>
          <p:cNvPr id="26667" name="Text Box 43"/>
          <p:cNvSpPr txBox="1">
            <a:spLocks noChangeArrowheads="1"/>
          </p:cNvSpPr>
          <p:nvPr/>
        </p:nvSpPr>
        <p:spPr bwMode="auto">
          <a:xfrm>
            <a:off x="2895600" y="3810000"/>
            <a:ext cx="268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3</a:t>
            </a:r>
          </a:p>
        </p:txBody>
      </p:sp>
      <p:sp>
        <p:nvSpPr>
          <p:cNvPr id="26668" name="Text Box 44"/>
          <p:cNvSpPr txBox="1">
            <a:spLocks noChangeArrowheads="1"/>
          </p:cNvSpPr>
          <p:nvPr/>
        </p:nvSpPr>
        <p:spPr bwMode="auto">
          <a:xfrm>
            <a:off x="4479925" y="3843338"/>
            <a:ext cx="2682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4</a:t>
            </a:r>
          </a:p>
        </p:txBody>
      </p:sp>
      <p:pic>
        <p:nvPicPr>
          <p:cNvPr id="26669" name="Picture 4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124200" y="4419600"/>
            <a:ext cx="717550"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70" name="Line 46"/>
          <p:cNvSpPr>
            <a:spLocks noChangeShapeType="1"/>
          </p:cNvSpPr>
          <p:nvPr/>
        </p:nvSpPr>
        <p:spPr bwMode="auto">
          <a:xfrm flipH="1">
            <a:off x="3048000" y="4572000"/>
            <a:ext cx="3810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71" name="Line 47"/>
          <p:cNvSpPr>
            <a:spLocks noChangeShapeType="1"/>
          </p:cNvSpPr>
          <p:nvPr/>
        </p:nvSpPr>
        <p:spPr bwMode="auto">
          <a:xfrm flipH="1" flipV="1">
            <a:off x="3048000" y="4114800"/>
            <a:ext cx="0" cy="457200"/>
          </a:xfrm>
          <a:prstGeom prst="line">
            <a:avLst/>
          </a:prstGeom>
          <a:noFill/>
          <a:ln w="25400">
            <a:solidFill>
              <a:schemeClr val="tx1"/>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72" name="Line 48"/>
          <p:cNvSpPr>
            <a:spLocks noChangeShapeType="1"/>
          </p:cNvSpPr>
          <p:nvPr/>
        </p:nvSpPr>
        <p:spPr bwMode="auto">
          <a:xfrm>
            <a:off x="3505200" y="4572000"/>
            <a:ext cx="3048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73" name="Line 49"/>
          <p:cNvSpPr>
            <a:spLocks noChangeShapeType="1"/>
          </p:cNvSpPr>
          <p:nvPr/>
        </p:nvSpPr>
        <p:spPr bwMode="auto">
          <a:xfrm flipH="1" flipV="1">
            <a:off x="3810000" y="4114800"/>
            <a:ext cx="0" cy="457200"/>
          </a:xfrm>
          <a:prstGeom prst="line">
            <a:avLst/>
          </a:prstGeom>
          <a:noFill/>
          <a:ln w="25400">
            <a:solidFill>
              <a:schemeClr val="tx1"/>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74" name="Text Box 50"/>
          <p:cNvSpPr txBox="1">
            <a:spLocks noChangeArrowheads="1"/>
          </p:cNvSpPr>
          <p:nvPr/>
        </p:nvSpPr>
        <p:spPr bwMode="auto">
          <a:xfrm>
            <a:off x="3200400" y="4267200"/>
            <a:ext cx="565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b="1"/>
              <a:t>M Aux</a:t>
            </a:r>
          </a:p>
        </p:txBody>
      </p:sp>
      <p:pic>
        <p:nvPicPr>
          <p:cNvPr id="26675" name="Picture 51"/>
          <p:cNvPicPr>
            <a:picLocks noChangeAspect="1" noChangeArrowheads="1"/>
          </p:cNvPicPr>
          <p:nvPr/>
        </p:nvPicPr>
        <p:blipFill>
          <a:blip r:embed="rId16">
            <a:extLst>
              <a:ext uri="{28A0092B-C50C-407E-A947-70E740481C1C}">
                <a14:useLocalDpi xmlns:a14="http://schemas.microsoft.com/office/drawing/2010/main" val="0"/>
              </a:ext>
            </a:extLst>
          </a:blip>
          <a:stretch>
            <a:fillRect/>
          </a:stretch>
        </p:blipFill>
        <p:spPr bwMode="auto">
          <a:xfrm>
            <a:off x="5334000" y="4267200"/>
            <a:ext cx="715963" cy="41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76" name="Line 52"/>
          <p:cNvSpPr>
            <a:spLocks noChangeShapeType="1"/>
          </p:cNvSpPr>
          <p:nvPr/>
        </p:nvSpPr>
        <p:spPr bwMode="auto">
          <a:xfrm flipH="1">
            <a:off x="5334000" y="4495800"/>
            <a:ext cx="2286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77" name="Line 53"/>
          <p:cNvSpPr>
            <a:spLocks noChangeShapeType="1"/>
          </p:cNvSpPr>
          <p:nvPr/>
        </p:nvSpPr>
        <p:spPr bwMode="auto">
          <a:xfrm flipH="1" flipV="1">
            <a:off x="5334000" y="4114800"/>
            <a:ext cx="0" cy="381000"/>
          </a:xfrm>
          <a:prstGeom prst="line">
            <a:avLst/>
          </a:prstGeom>
          <a:noFill/>
          <a:ln w="25400">
            <a:solidFill>
              <a:schemeClr val="tx1"/>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78" name="Line 54"/>
          <p:cNvSpPr>
            <a:spLocks noChangeShapeType="1"/>
          </p:cNvSpPr>
          <p:nvPr/>
        </p:nvSpPr>
        <p:spPr bwMode="auto">
          <a:xfrm>
            <a:off x="5791200" y="4495800"/>
            <a:ext cx="838200" cy="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79" name="Line 55"/>
          <p:cNvSpPr>
            <a:spLocks noChangeShapeType="1"/>
          </p:cNvSpPr>
          <p:nvPr/>
        </p:nvSpPr>
        <p:spPr bwMode="auto">
          <a:xfrm flipH="1">
            <a:off x="5257800" y="4800600"/>
            <a:ext cx="2286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80" name="Line 56"/>
          <p:cNvSpPr>
            <a:spLocks noChangeShapeType="1"/>
          </p:cNvSpPr>
          <p:nvPr/>
        </p:nvSpPr>
        <p:spPr bwMode="auto">
          <a:xfrm flipH="1" flipV="1">
            <a:off x="5334000" y="4419600"/>
            <a:ext cx="0" cy="7620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81" name="Line 57"/>
          <p:cNvSpPr>
            <a:spLocks noChangeShapeType="1"/>
          </p:cNvSpPr>
          <p:nvPr/>
        </p:nvSpPr>
        <p:spPr bwMode="auto">
          <a:xfrm>
            <a:off x="5867400" y="4800600"/>
            <a:ext cx="762000" cy="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6682" name="Picture 58"/>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124200" y="5334000"/>
            <a:ext cx="717550" cy="33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83" name="Line 59"/>
          <p:cNvSpPr>
            <a:spLocks noChangeShapeType="1"/>
          </p:cNvSpPr>
          <p:nvPr/>
        </p:nvSpPr>
        <p:spPr bwMode="auto">
          <a:xfrm flipH="1">
            <a:off x="2133600" y="5486400"/>
            <a:ext cx="12954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6684" name="Picture 60"/>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5334000" y="5257800"/>
            <a:ext cx="609600"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85" name="Line 61"/>
          <p:cNvSpPr>
            <a:spLocks noChangeShapeType="1"/>
          </p:cNvSpPr>
          <p:nvPr/>
        </p:nvSpPr>
        <p:spPr bwMode="auto">
          <a:xfrm>
            <a:off x="3505200" y="5486400"/>
            <a:ext cx="2057400" cy="0"/>
          </a:xfrm>
          <a:prstGeom prst="line">
            <a:avLst/>
          </a:prstGeom>
          <a:noFill/>
          <a:ln w="254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86" name="Line 62"/>
          <p:cNvSpPr>
            <a:spLocks noChangeShapeType="1"/>
          </p:cNvSpPr>
          <p:nvPr/>
        </p:nvSpPr>
        <p:spPr bwMode="auto">
          <a:xfrm>
            <a:off x="5791200" y="5486400"/>
            <a:ext cx="838200" cy="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87" name="Text Box 63"/>
          <p:cNvSpPr txBox="1">
            <a:spLocks noChangeArrowheads="1"/>
          </p:cNvSpPr>
          <p:nvPr/>
        </p:nvSpPr>
        <p:spPr bwMode="auto">
          <a:xfrm>
            <a:off x="3276600" y="5130800"/>
            <a:ext cx="438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b="1"/>
              <a:t>CR1</a:t>
            </a:r>
          </a:p>
        </p:txBody>
      </p:sp>
      <p:sp>
        <p:nvSpPr>
          <p:cNvPr id="26688" name="Text Box 64"/>
          <p:cNvSpPr txBox="1">
            <a:spLocks noChangeArrowheads="1"/>
          </p:cNvSpPr>
          <p:nvPr/>
        </p:nvSpPr>
        <p:spPr bwMode="auto">
          <a:xfrm>
            <a:off x="2133600" y="5181600"/>
            <a:ext cx="3524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1a</a:t>
            </a:r>
          </a:p>
        </p:txBody>
      </p:sp>
      <p:sp>
        <p:nvSpPr>
          <p:cNvPr id="26689" name="Text Box 65"/>
          <p:cNvSpPr txBox="1">
            <a:spLocks noChangeArrowheads="1"/>
          </p:cNvSpPr>
          <p:nvPr/>
        </p:nvSpPr>
        <p:spPr bwMode="auto">
          <a:xfrm>
            <a:off x="1660525" y="3386138"/>
            <a:ext cx="2682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1</a:t>
            </a:r>
          </a:p>
        </p:txBody>
      </p:sp>
      <p:sp>
        <p:nvSpPr>
          <p:cNvPr id="26690" name="Text Box 66"/>
          <p:cNvSpPr txBox="1">
            <a:spLocks noChangeArrowheads="1"/>
          </p:cNvSpPr>
          <p:nvPr/>
        </p:nvSpPr>
        <p:spPr bwMode="auto">
          <a:xfrm>
            <a:off x="1676400" y="3962400"/>
            <a:ext cx="268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2</a:t>
            </a:r>
          </a:p>
        </p:txBody>
      </p:sp>
      <p:sp>
        <p:nvSpPr>
          <p:cNvPr id="26691" name="Text Box 67"/>
          <p:cNvSpPr txBox="1">
            <a:spLocks noChangeArrowheads="1"/>
          </p:cNvSpPr>
          <p:nvPr/>
        </p:nvSpPr>
        <p:spPr bwMode="auto">
          <a:xfrm>
            <a:off x="1676400" y="4724400"/>
            <a:ext cx="268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3</a:t>
            </a:r>
          </a:p>
        </p:txBody>
      </p:sp>
      <p:sp>
        <p:nvSpPr>
          <p:cNvPr id="26692" name="Text Box 68"/>
          <p:cNvSpPr txBox="1">
            <a:spLocks noChangeArrowheads="1"/>
          </p:cNvSpPr>
          <p:nvPr/>
        </p:nvSpPr>
        <p:spPr bwMode="auto">
          <a:xfrm>
            <a:off x="1676400" y="5410200"/>
            <a:ext cx="2682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4</a:t>
            </a:r>
          </a:p>
        </p:txBody>
      </p:sp>
      <p:sp>
        <p:nvSpPr>
          <p:cNvPr id="26693" name="Text Box 69"/>
          <p:cNvSpPr txBox="1">
            <a:spLocks noChangeArrowheads="1"/>
          </p:cNvSpPr>
          <p:nvPr/>
        </p:nvSpPr>
        <p:spPr bwMode="auto">
          <a:xfrm>
            <a:off x="6705600" y="4572000"/>
            <a:ext cx="4873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CR1</a:t>
            </a:r>
          </a:p>
        </p:txBody>
      </p:sp>
      <p:sp>
        <p:nvSpPr>
          <p:cNvPr id="26694" name="Text Box 70"/>
          <p:cNvSpPr txBox="1">
            <a:spLocks noChangeArrowheads="1"/>
          </p:cNvSpPr>
          <p:nvPr/>
        </p:nvSpPr>
        <p:spPr bwMode="auto">
          <a:xfrm>
            <a:off x="5791200" y="5181600"/>
            <a:ext cx="69373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U SOL.</a:t>
            </a:r>
          </a:p>
        </p:txBody>
      </p:sp>
      <p:sp>
        <p:nvSpPr>
          <p:cNvPr id="26695" name="Text Box 71"/>
          <p:cNvSpPr txBox="1">
            <a:spLocks noChangeArrowheads="1"/>
          </p:cNvSpPr>
          <p:nvPr/>
        </p:nvSpPr>
        <p:spPr bwMode="auto">
          <a:xfrm>
            <a:off x="5943600" y="4267200"/>
            <a:ext cx="5127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RUN</a:t>
            </a:r>
          </a:p>
        </p:txBody>
      </p:sp>
      <p:sp>
        <p:nvSpPr>
          <p:cNvPr id="26696" name="Text Box 72"/>
          <p:cNvSpPr txBox="1">
            <a:spLocks noChangeArrowheads="1"/>
          </p:cNvSpPr>
          <p:nvPr/>
        </p:nvSpPr>
        <p:spPr bwMode="auto">
          <a:xfrm>
            <a:off x="6096000" y="3733800"/>
            <a:ext cx="3968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OL</a:t>
            </a:r>
          </a:p>
        </p:txBody>
      </p:sp>
      <p:sp>
        <p:nvSpPr>
          <p:cNvPr id="26697" name="Text Box 73"/>
          <p:cNvSpPr txBox="1">
            <a:spLocks noChangeArrowheads="1"/>
          </p:cNvSpPr>
          <p:nvPr/>
        </p:nvSpPr>
        <p:spPr bwMode="auto">
          <a:xfrm>
            <a:off x="2574925" y="338138"/>
            <a:ext cx="487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CB1</a:t>
            </a:r>
          </a:p>
          <a:p>
            <a:r>
              <a:rPr lang="en-US" sz="1200" b="1"/>
              <a:t>30A</a:t>
            </a:r>
          </a:p>
        </p:txBody>
      </p:sp>
      <p:sp>
        <p:nvSpPr>
          <p:cNvPr id="26698" name="Text Box 74"/>
          <p:cNvSpPr txBox="1">
            <a:spLocks noChangeArrowheads="1"/>
          </p:cNvSpPr>
          <p:nvPr/>
        </p:nvSpPr>
        <p:spPr bwMode="auto">
          <a:xfrm>
            <a:off x="5165725" y="2395538"/>
            <a:ext cx="487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CB2</a:t>
            </a:r>
          </a:p>
          <a:p>
            <a:r>
              <a:rPr lang="en-US" sz="1200" b="1"/>
              <a:t>10A</a:t>
            </a:r>
          </a:p>
        </p:txBody>
      </p:sp>
      <p:sp>
        <p:nvSpPr>
          <p:cNvPr id="26699" name="Text Box 75"/>
          <p:cNvSpPr txBox="1">
            <a:spLocks noChangeArrowheads="1"/>
          </p:cNvSpPr>
          <p:nvPr/>
        </p:nvSpPr>
        <p:spPr bwMode="auto">
          <a:xfrm>
            <a:off x="2971800" y="2971800"/>
            <a:ext cx="487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CB3</a:t>
            </a:r>
          </a:p>
          <a:p>
            <a:r>
              <a:rPr lang="en-US" sz="1200" b="1"/>
              <a:t>10A</a:t>
            </a:r>
          </a:p>
        </p:txBody>
      </p:sp>
      <p:pic>
        <p:nvPicPr>
          <p:cNvPr id="26700" name="Picture 76"/>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1295400" y="152400"/>
            <a:ext cx="630238" cy="1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701" name="Text Box 77"/>
          <p:cNvSpPr txBox="1">
            <a:spLocks noChangeArrowheads="1"/>
          </p:cNvSpPr>
          <p:nvPr/>
        </p:nvSpPr>
        <p:spPr bwMode="auto">
          <a:xfrm>
            <a:off x="4191000" y="3352800"/>
            <a:ext cx="598488"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120 VAC</a:t>
            </a:r>
          </a:p>
        </p:txBody>
      </p:sp>
      <p:sp>
        <p:nvSpPr>
          <p:cNvPr id="26702" name="Line 78"/>
          <p:cNvSpPr>
            <a:spLocks noChangeShapeType="1"/>
          </p:cNvSpPr>
          <p:nvPr/>
        </p:nvSpPr>
        <p:spPr bwMode="auto">
          <a:xfrm>
            <a:off x="4724400" y="3429000"/>
            <a:ext cx="76200" cy="0"/>
          </a:xfrm>
          <a:prstGeom prst="line">
            <a:avLst/>
          </a:prstGeom>
          <a:noFill/>
          <a:ln w="254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703" name="Line 79"/>
          <p:cNvSpPr>
            <a:spLocks noChangeShapeType="1"/>
          </p:cNvSpPr>
          <p:nvPr/>
        </p:nvSpPr>
        <p:spPr bwMode="auto">
          <a:xfrm flipH="1">
            <a:off x="4191000" y="3429000"/>
            <a:ext cx="76200" cy="0"/>
          </a:xfrm>
          <a:prstGeom prst="line">
            <a:avLst/>
          </a:prstGeom>
          <a:noFill/>
          <a:ln w="254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704" name="Text Box 80"/>
          <p:cNvSpPr txBox="1">
            <a:spLocks noChangeArrowheads="1"/>
          </p:cNvSpPr>
          <p:nvPr/>
        </p:nvSpPr>
        <p:spPr bwMode="auto">
          <a:xfrm>
            <a:off x="4191000" y="2743200"/>
            <a:ext cx="598488"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480 VAC</a:t>
            </a:r>
          </a:p>
        </p:txBody>
      </p:sp>
      <p:sp>
        <p:nvSpPr>
          <p:cNvPr id="26705" name="Text Box 81"/>
          <p:cNvSpPr txBox="1">
            <a:spLocks noChangeArrowheads="1"/>
          </p:cNvSpPr>
          <p:nvPr/>
        </p:nvSpPr>
        <p:spPr bwMode="auto">
          <a:xfrm>
            <a:off x="1219200" y="342900"/>
            <a:ext cx="8001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480 VAC</a:t>
            </a:r>
          </a:p>
        </p:txBody>
      </p:sp>
      <p:sp>
        <p:nvSpPr>
          <p:cNvPr id="26706" name="Line 82"/>
          <p:cNvSpPr>
            <a:spLocks noChangeShapeType="1"/>
          </p:cNvSpPr>
          <p:nvPr/>
        </p:nvSpPr>
        <p:spPr bwMode="auto">
          <a:xfrm>
            <a:off x="4724400" y="2819400"/>
            <a:ext cx="76200" cy="0"/>
          </a:xfrm>
          <a:prstGeom prst="line">
            <a:avLst/>
          </a:prstGeom>
          <a:noFill/>
          <a:ln w="254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707" name="Line 83"/>
          <p:cNvSpPr>
            <a:spLocks noChangeShapeType="1"/>
          </p:cNvSpPr>
          <p:nvPr/>
        </p:nvSpPr>
        <p:spPr bwMode="auto">
          <a:xfrm flipH="1">
            <a:off x="4191000" y="2819400"/>
            <a:ext cx="76200" cy="0"/>
          </a:xfrm>
          <a:prstGeom prst="line">
            <a:avLst/>
          </a:prstGeom>
          <a:noFill/>
          <a:ln w="254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708" name="Text Box 84"/>
          <p:cNvSpPr txBox="1">
            <a:spLocks noChangeArrowheads="1"/>
          </p:cNvSpPr>
          <p:nvPr/>
        </p:nvSpPr>
        <p:spPr bwMode="auto">
          <a:xfrm>
            <a:off x="3124200" y="4572000"/>
            <a:ext cx="3651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(13)</a:t>
            </a:r>
          </a:p>
        </p:txBody>
      </p:sp>
      <p:sp>
        <p:nvSpPr>
          <p:cNvPr id="26709" name="Text Box 85"/>
          <p:cNvSpPr txBox="1">
            <a:spLocks noChangeArrowheads="1"/>
          </p:cNvSpPr>
          <p:nvPr/>
        </p:nvSpPr>
        <p:spPr bwMode="auto">
          <a:xfrm>
            <a:off x="3505200" y="4572000"/>
            <a:ext cx="3651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(14)</a:t>
            </a:r>
          </a:p>
        </p:txBody>
      </p:sp>
      <p:sp>
        <p:nvSpPr>
          <p:cNvPr id="26710" name="Text Box 86"/>
          <p:cNvSpPr txBox="1">
            <a:spLocks noChangeArrowheads="1"/>
          </p:cNvSpPr>
          <p:nvPr/>
        </p:nvSpPr>
        <p:spPr bwMode="auto">
          <a:xfrm>
            <a:off x="3048000" y="5486400"/>
            <a:ext cx="3651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(11)</a:t>
            </a:r>
          </a:p>
        </p:txBody>
      </p:sp>
      <p:sp>
        <p:nvSpPr>
          <p:cNvPr id="26711" name="Text Box 87"/>
          <p:cNvSpPr txBox="1">
            <a:spLocks noChangeArrowheads="1"/>
          </p:cNvSpPr>
          <p:nvPr/>
        </p:nvSpPr>
        <p:spPr bwMode="auto">
          <a:xfrm>
            <a:off x="3733800" y="5486400"/>
            <a:ext cx="3651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(14)</a:t>
            </a:r>
          </a:p>
        </p:txBody>
      </p:sp>
      <p:sp>
        <p:nvSpPr>
          <p:cNvPr id="26712" name="Text Box 88"/>
          <p:cNvSpPr txBox="1">
            <a:spLocks noChangeArrowheads="1"/>
          </p:cNvSpPr>
          <p:nvPr/>
        </p:nvSpPr>
        <p:spPr bwMode="auto">
          <a:xfrm>
            <a:off x="5257800" y="4114800"/>
            <a:ext cx="3810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(A1)</a:t>
            </a:r>
          </a:p>
        </p:txBody>
      </p:sp>
      <p:sp>
        <p:nvSpPr>
          <p:cNvPr id="26713" name="Text Box 89"/>
          <p:cNvSpPr txBox="1">
            <a:spLocks noChangeArrowheads="1"/>
          </p:cNvSpPr>
          <p:nvPr/>
        </p:nvSpPr>
        <p:spPr bwMode="auto">
          <a:xfrm>
            <a:off x="5715000" y="4114800"/>
            <a:ext cx="3810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(A2)</a:t>
            </a:r>
          </a:p>
        </p:txBody>
      </p:sp>
      <p:sp>
        <p:nvSpPr>
          <p:cNvPr id="26714" name="Text Box 90"/>
          <p:cNvSpPr txBox="1">
            <a:spLocks noChangeArrowheads="1"/>
          </p:cNvSpPr>
          <p:nvPr/>
        </p:nvSpPr>
        <p:spPr bwMode="auto">
          <a:xfrm>
            <a:off x="5257800" y="4876800"/>
            <a:ext cx="3810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(A1)</a:t>
            </a:r>
          </a:p>
        </p:txBody>
      </p:sp>
      <p:sp>
        <p:nvSpPr>
          <p:cNvPr id="26715" name="Text Box 91"/>
          <p:cNvSpPr txBox="1">
            <a:spLocks noChangeArrowheads="1"/>
          </p:cNvSpPr>
          <p:nvPr/>
        </p:nvSpPr>
        <p:spPr bwMode="auto">
          <a:xfrm>
            <a:off x="5638800" y="4876800"/>
            <a:ext cx="3810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(A2)</a:t>
            </a:r>
          </a:p>
        </p:txBody>
      </p:sp>
      <p:sp>
        <p:nvSpPr>
          <p:cNvPr id="26716" name="Text Box 92"/>
          <p:cNvSpPr txBox="1">
            <a:spLocks noChangeArrowheads="1"/>
          </p:cNvSpPr>
          <p:nvPr/>
        </p:nvSpPr>
        <p:spPr bwMode="auto">
          <a:xfrm>
            <a:off x="6324600" y="4114800"/>
            <a:ext cx="3651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(95)</a:t>
            </a:r>
          </a:p>
        </p:txBody>
      </p:sp>
      <p:sp>
        <p:nvSpPr>
          <p:cNvPr id="26717" name="Text Box 93"/>
          <p:cNvSpPr txBox="1">
            <a:spLocks noChangeArrowheads="1"/>
          </p:cNvSpPr>
          <p:nvPr/>
        </p:nvSpPr>
        <p:spPr bwMode="auto">
          <a:xfrm>
            <a:off x="5943600" y="4114800"/>
            <a:ext cx="3651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(96)</a:t>
            </a:r>
          </a:p>
        </p:txBody>
      </p:sp>
      <p:sp>
        <p:nvSpPr>
          <p:cNvPr id="26718" name="Text Box 94"/>
          <p:cNvSpPr txBox="1">
            <a:spLocks noChangeArrowheads="1"/>
          </p:cNvSpPr>
          <p:nvPr/>
        </p:nvSpPr>
        <p:spPr bwMode="auto">
          <a:xfrm>
            <a:off x="2362200" y="3683000"/>
            <a:ext cx="4794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PB1</a:t>
            </a:r>
          </a:p>
        </p:txBody>
      </p:sp>
      <p:sp>
        <p:nvSpPr>
          <p:cNvPr id="26719" name="Text Box 95"/>
          <p:cNvSpPr txBox="1">
            <a:spLocks noChangeArrowheads="1"/>
          </p:cNvSpPr>
          <p:nvPr/>
        </p:nvSpPr>
        <p:spPr bwMode="auto">
          <a:xfrm>
            <a:off x="3276600" y="3657600"/>
            <a:ext cx="4794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PB2</a:t>
            </a:r>
          </a:p>
        </p:txBody>
      </p:sp>
      <p:sp>
        <p:nvSpPr>
          <p:cNvPr id="26720" name="Text Box 96"/>
          <p:cNvSpPr txBox="1">
            <a:spLocks noChangeArrowheads="1"/>
          </p:cNvSpPr>
          <p:nvPr/>
        </p:nvSpPr>
        <p:spPr bwMode="auto">
          <a:xfrm>
            <a:off x="4724400" y="2971800"/>
            <a:ext cx="4889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XFR</a:t>
            </a:r>
          </a:p>
        </p:txBody>
      </p:sp>
      <p:sp>
        <p:nvSpPr>
          <p:cNvPr id="26721" name="Text Box 97"/>
          <p:cNvSpPr txBox="1">
            <a:spLocks noChangeArrowheads="1"/>
          </p:cNvSpPr>
          <p:nvPr/>
        </p:nvSpPr>
        <p:spPr bwMode="auto">
          <a:xfrm>
            <a:off x="6858000" y="3886200"/>
            <a:ext cx="40957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GRD</a:t>
            </a:r>
          </a:p>
        </p:txBody>
      </p:sp>
      <p:sp>
        <p:nvSpPr>
          <p:cNvPr id="26722" name="Text Box 98"/>
          <p:cNvSpPr txBox="1">
            <a:spLocks noChangeArrowheads="1"/>
          </p:cNvSpPr>
          <p:nvPr/>
        </p:nvSpPr>
        <p:spPr bwMode="auto">
          <a:xfrm>
            <a:off x="2133600" y="4114800"/>
            <a:ext cx="30797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a:t>
            </a:r>
          </a:p>
        </p:txBody>
      </p:sp>
      <p:sp>
        <p:nvSpPr>
          <p:cNvPr id="26723" name="Text Box 99"/>
          <p:cNvSpPr txBox="1">
            <a:spLocks noChangeArrowheads="1"/>
          </p:cNvSpPr>
          <p:nvPr/>
        </p:nvSpPr>
        <p:spPr bwMode="auto">
          <a:xfrm>
            <a:off x="2667000" y="4114800"/>
            <a:ext cx="30797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(2)</a:t>
            </a:r>
          </a:p>
        </p:txBody>
      </p:sp>
      <p:sp>
        <p:nvSpPr>
          <p:cNvPr id="26724" name="Text Box 100"/>
          <p:cNvSpPr txBox="1">
            <a:spLocks noChangeArrowheads="1"/>
          </p:cNvSpPr>
          <p:nvPr/>
        </p:nvSpPr>
        <p:spPr bwMode="auto">
          <a:xfrm>
            <a:off x="3048000" y="4114800"/>
            <a:ext cx="30797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(3)</a:t>
            </a:r>
          </a:p>
        </p:txBody>
      </p:sp>
      <p:sp>
        <p:nvSpPr>
          <p:cNvPr id="26725" name="Text Box 101"/>
          <p:cNvSpPr txBox="1">
            <a:spLocks noChangeArrowheads="1"/>
          </p:cNvSpPr>
          <p:nvPr/>
        </p:nvSpPr>
        <p:spPr bwMode="auto">
          <a:xfrm>
            <a:off x="3505200" y="4114800"/>
            <a:ext cx="30797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(4)</a:t>
            </a:r>
          </a:p>
        </p:txBody>
      </p:sp>
      <p:sp>
        <p:nvSpPr>
          <p:cNvPr id="26726" name="Text Box 102"/>
          <p:cNvSpPr txBox="1">
            <a:spLocks noChangeArrowheads="1"/>
          </p:cNvSpPr>
          <p:nvPr/>
        </p:nvSpPr>
        <p:spPr bwMode="auto">
          <a:xfrm>
            <a:off x="2362200" y="3581400"/>
            <a:ext cx="53975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E-Stop </a:t>
            </a:r>
          </a:p>
        </p:txBody>
      </p:sp>
      <p:sp>
        <p:nvSpPr>
          <p:cNvPr id="26727" name="Text Box 103"/>
          <p:cNvSpPr txBox="1">
            <a:spLocks noChangeArrowheads="1"/>
          </p:cNvSpPr>
          <p:nvPr/>
        </p:nvSpPr>
        <p:spPr bwMode="auto">
          <a:xfrm>
            <a:off x="3276600" y="3581400"/>
            <a:ext cx="4159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Start</a:t>
            </a:r>
          </a:p>
        </p:txBody>
      </p:sp>
      <p:sp>
        <p:nvSpPr>
          <p:cNvPr id="26728" name="Rectangle 104"/>
          <p:cNvSpPr>
            <a:spLocks noChangeArrowheads="1"/>
          </p:cNvSpPr>
          <p:nvPr/>
        </p:nvSpPr>
        <p:spPr bwMode="auto">
          <a:xfrm>
            <a:off x="6934200" y="685800"/>
            <a:ext cx="381000" cy="381000"/>
          </a:xfrm>
          <a:prstGeom prst="rect">
            <a:avLst/>
          </a:prstGeom>
          <a:solidFill>
            <a:schemeClr val="bg1"/>
          </a:soli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29" name="Rectangle 105"/>
          <p:cNvSpPr>
            <a:spLocks noChangeArrowheads="1"/>
          </p:cNvSpPr>
          <p:nvPr/>
        </p:nvSpPr>
        <p:spPr bwMode="auto">
          <a:xfrm>
            <a:off x="6934200" y="1143000"/>
            <a:ext cx="381000" cy="381000"/>
          </a:xfrm>
          <a:prstGeom prst="rect">
            <a:avLst/>
          </a:prstGeom>
          <a:solidFill>
            <a:schemeClr val="bg1"/>
          </a:soli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30" name="Rectangle 106"/>
          <p:cNvSpPr>
            <a:spLocks noChangeArrowheads="1"/>
          </p:cNvSpPr>
          <p:nvPr/>
        </p:nvSpPr>
        <p:spPr bwMode="auto">
          <a:xfrm>
            <a:off x="6934200" y="1676400"/>
            <a:ext cx="304800" cy="304800"/>
          </a:xfrm>
          <a:prstGeom prst="rect">
            <a:avLst/>
          </a:prstGeom>
          <a:solidFill>
            <a:schemeClr val="bg1"/>
          </a:solidFill>
          <a:ln>
            <a:noFill/>
          </a:ln>
          <a:effectLst/>
          <a:extLs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6731" name="Picture 10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5400000">
            <a:off x="3581400" y="5715000"/>
            <a:ext cx="304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732" name="Picture 108"/>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4038600" y="4495800"/>
            <a:ext cx="533400"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733" name="Line 109"/>
          <p:cNvSpPr>
            <a:spLocks noChangeShapeType="1"/>
          </p:cNvSpPr>
          <p:nvPr/>
        </p:nvSpPr>
        <p:spPr bwMode="auto">
          <a:xfrm>
            <a:off x="4495800" y="4800600"/>
            <a:ext cx="457200" cy="0"/>
          </a:xfrm>
          <a:prstGeom prst="line">
            <a:avLst/>
          </a:prstGeom>
          <a:noFill/>
          <a:ln w="381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34" name="Line 110"/>
          <p:cNvSpPr>
            <a:spLocks noChangeShapeType="1"/>
          </p:cNvSpPr>
          <p:nvPr/>
        </p:nvSpPr>
        <p:spPr bwMode="auto">
          <a:xfrm flipH="1">
            <a:off x="2133600" y="4800600"/>
            <a:ext cx="1905000" cy="0"/>
          </a:xfrm>
          <a:prstGeom prst="line">
            <a:avLst/>
          </a:prstGeom>
          <a:noFill/>
          <a:ln w="381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35" name="Text Box 111"/>
          <p:cNvSpPr txBox="1">
            <a:spLocks noChangeArrowheads="1"/>
          </p:cNvSpPr>
          <p:nvPr/>
        </p:nvSpPr>
        <p:spPr bwMode="auto">
          <a:xfrm>
            <a:off x="2133600" y="4572000"/>
            <a:ext cx="3524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1a</a:t>
            </a:r>
          </a:p>
        </p:txBody>
      </p:sp>
      <p:sp>
        <p:nvSpPr>
          <p:cNvPr id="26736" name="Text Box 112"/>
          <p:cNvSpPr txBox="1">
            <a:spLocks noChangeArrowheads="1"/>
          </p:cNvSpPr>
          <p:nvPr/>
        </p:nvSpPr>
        <p:spPr bwMode="auto">
          <a:xfrm>
            <a:off x="4495800" y="4495800"/>
            <a:ext cx="268288" cy="27463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200" b="1"/>
              <a:t>6</a:t>
            </a:r>
          </a:p>
        </p:txBody>
      </p:sp>
      <p:sp>
        <p:nvSpPr>
          <p:cNvPr id="26737" name="Text Box 113"/>
          <p:cNvSpPr txBox="1">
            <a:spLocks noChangeArrowheads="1"/>
          </p:cNvSpPr>
          <p:nvPr/>
        </p:nvSpPr>
        <p:spPr bwMode="auto">
          <a:xfrm>
            <a:off x="5257800" y="4572000"/>
            <a:ext cx="268288" cy="27463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7</a:t>
            </a:r>
          </a:p>
        </p:txBody>
      </p:sp>
      <p:sp>
        <p:nvSpPr>
          <p:cNvPr id="26738" name="Text Box 114"/>
          <p:cNvSpPr txBox="1">
            <a:spLocks noChangeArrowheads="1"/>
          </p:cNvSpPr>
          <p:nvPr/>
        </p:nvSpPr>
        <p:spPr bwMode="auto">
          <a:xfrm>
            <a:off x="3886200" y="4800600"/>
            <a:ext cx="30797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(3)</a:t>
            </a:r>
          </a:p>
        </p:txBody>
      </p:sp>
      <p:sp>
        <p:nvSpPr>
          <p:cNvPr id="26739" name="Text Box 115"/>
          <p:cNvSpPr txBox="1">
            <a:spLocks noChangeArrowheads="1"/>
          </p:cNvSpPr>
          <p:nvPr/>
        </p:nvSpPr>
        <p:spPr bwMode="auto">
          <a:xfrm>
            <a:off x="4343400" y="4800600"/>
            <a:ext cx="30797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(4)</a:t>
            </a:r>
          </a:p>
        </p:txBody>
      </p:sp>
      <p:pic>
        <p:nvPicPr>
          <p:cNvPr id="26740" name="Picture 116"/>
          <p:cNvPicPr>
            <a:picLocks noChangeAspect="1" noChangeArrowheads="1"/>
          </p:cNvPicPr>
          <p:nvPr/>
        </p:nvPicPr>
        <p:blipFill>
          <a:blip r:embed="rId15">
            <a:extLst>
              <a:ext uri="{28A0092B-C50C-407E-A947-70E740481C1C}">
                <a14:useLocalDpi xmlns:a14="http://schemas.microsoft.com/office/drawing/2010/main" val="0"/>
              </a:ext>
            </a:extLst>
          </a:blip>
          <a:stretch>
            <a:fillRect/>
          </a:stretch>
        </p:blipFill>
        <p:spPr bwMode="auto">
          <a:xfrm>
            <a:off x="2514600" y="5715000"/>
            <a:ext cx="533400" cy="35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741" name="Line 117"/>
          <p:cNvSpPr>
            <a:spLocks noChangeShapeType="1"/>
          </p:cNvSpPr>
          <p:nvPr/>
        </p:nvSpPr>
        <p:spPr bwMode="auto">
          <a:xfrm>
            <a:off x="2133600" y="6019800"/>
            <a:ext cx="381000" cy="0"/>
          </a:xfrm>
          <a:prstGeom prst="line">
            <a:avLst/>
          </a:prstGeom>
          <a:noFill/>
          <a:ln w="381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6742" name="Picture 118"/>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029200" y="5867400"/>
            <a:ext cx="487363" cy="309563"/>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743" name="Text Box 119"/>
          <p:cNvSpPr txBox="1">
            <a:spLocks noChangeArrowheads="1"/>
          </p:cNvSpPr>
          <p:nvPr/>
        </p:nvSpPr>
        <p:spPr bwMode="auto">
          <a:xfrm>
            <a:off x="4876800" y="4419600"/>
            <a:ext cx="463550" cy="27463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LS1</a:t>
            </a:r>
          </a:p>
        </p:txBody>
      </p:sp>
      <p:sp>
        <p:nvSpPr>
          <p:cNvPr id="26744" name="Text Box 120"/>
          <p:cNvSpPr txBox="1">
            <a:spLocks noChangeArrowheads="1"/>
          </p:cNvSpPr>
          <p:nvPr/>
        </p:nvSpPr>
        <p:spPr bwMode="auto">
          <a:xfrm>
            <a:off x="2514600" y="5562600"/>
            <a:ext cx="479425" cy="27463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PB4</a:t>
            </a:r>
          </a:p>
        </p:txBody>
      </p:sp>
      <p:sp>
        <p:nvSpPr>
          <p:cNvPr id="26745" name="Text Box 121"/>
          <p:cNvSpPr txBox="1">
            <a:spLocks noChangeArrowheads="1"/>
          </p:cNvSpPr>
          <p:nvPr/>
        </p:nvSpPr>
        <p:spPr bwMode="auto">
          <a:xfrm>
            <a:off x="2514600" y="5486400"/>
            <a:ext cx="488950" cy="214313"/>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Down </a:t>
            </a:r>
          </a:p>
        </p:txBody>
      </p:sp>
      <p:sp>
        <p:nvSpPr>
          <p:cNvPr id="26746" name="Line 122"/>
          <p:cNvSpPr>
            <a:spLocks noChangeShapeType="1"/>
          </p:cNvSpPr>
          <p:nvPr/>
        </p:nvSpPr>
        <p:spPr bwMode="auto">
          <a:xfrm>
            <a:off x="2971800" y="6019800"/>
            <a:ext cx="2133600" cy="0"/>
          </a:xfrm>
          <a:prstGeom prst="line">
            <a:avLst/>
          </a:prstGeom>
          <a:noFill/>
          <a:ln w="381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47" name="Line 123"/>
          <p:cNvSpPr>
            <a:spLocks noChangeShapeType="1"/>
          </p:cNvSpPr>
          <p:nvPr/>
        </p:nvSpPr>
        <p:spPr bwMode="auto">
          <a:xfrm flipH="1" flipV="1">
            <a:off x="4648200" y="4800600"/>
            <a:ext cx="0" cy="152400"/>
          </a:xfrm>
          <a:prstGeom prst="line">
            <a:avLst/>
          </a:prstGeom>
          <a:noFill/>
          <a:ln w="38100">
            <a:solidFill>
              <a:schemeClr val="tx1"/>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48" name="Line 124"/>
          <p:cNvSpPr>
            <a:spLocks noChangeShapeType="1"/>
          </p:cNvSpPr>
          <p:nvPr/>
        </p:nvSpPr>
        <p:spPr bwMode="auto">
          <a:xfrm flipH="1">
            <a:off x="4648200" y="4953000"/>
            <a:ext cx="0" cy="228600"/>
          </a:xfrm>
          <a:prstGeom prst="line">
            <a:avLst/>
          </a:prstGeom>
          <a:noFill/>
          <a:ln w="381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49" name="Line 125"/>
          <p:cNvSpPr>
            <a:spLocks noChangeShapeType="1"/>
          </p:cNvSpPr>
          <p:nvPr/>
        </p:nvSpPr>
        <p:spPr bwMode="auto">
          <a:xfrm flipH="1">
            <a:off x="4343400" y="5181600"/>
            <a:ext cx="304800" cy="0"/>
          </a:xfrm>
          <a:prstGeom prst="line">
            <a:avLst/>
          </a:prstGeom>
          <a:noFill/>
          <a:ln w="381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50" name="Line 126"/>
          <p:cNvSpPr>
            <a:spLocks noChangeShapeType="1"/>
          </p:cNvSpPr>
          <p:nvPr/>
        </p:nvSpPr>
        <p:spPr bwMode="auto">
          <a:xfrm flipH="1">
            <a:off x="3886200" y="5181600"/>
            <a:ext cx="381000" cy="0"/>
          </a:xfrm>
          <a:prstGeom prst="line">
            <a:avLst/>
          </a:prstGeom>
          <a:noFill/>
          <a:ln w="381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51" name="Line 127"/>
          <p:cNvSpPr>
            <a:spLocks noChangeShapeType="1"/>
          </p:cNvSpPr>
          <p:nvPr/>
        </p:nvSpPr>
        <p:spPr bwMode="auto">
          <a:xfrm flipH="1" flipV="1">
            <a:off x="3886200" y="4800600"/>
            <a:ext cx="0" cy="381000"/>
          </a:xfrm>
          <a:prstGeom prst="line">
            <a:avLst/>
          </a:prstGeom>
          <a:noFill/>
          <a:ln w="38100">
            <a:solidFill>
              <a:schemeClr val="tx1"/>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52" name="Text Box 128"/>
          <p:cNvSpPr txBox="1">
            <a:spLocks noChangeArrowheads="1"/>
          </p:cNvSpPr>
          <p:nvPr/>
        </p:nvSpPr>
        <p:spPr bwMode="auto">
          <a:xfrm>
            <a:off x="4038600" y="4876800"/>
            <a:ext cx="438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b="1"/>
              <a:t>CR1</a:t>
            </a:r>
          </a:p>
        </p:txBody>
      </p:sp>
      <p:sp>
        <p:nvSpPr>
          <p:cNvPr id="26753" name="Oval 129"/>
          <p:cNvSpPr>
            <a:spLocks noChangeArrowheads="1"/>
          </p:cNvSpPr>
          <p:nvPr/>
        </p:nvSpPr>
        <p:spPr bwMode="auto">
          <a:xfrm>
            <a:off x="5867400" y="5867400"/>
            <a:ext cx="304800" cy="304800"/>
          </a:xfrm>
          <a:prstGeom prst="ellipse">
            <a:avLst/>
          </a:prstGeom>
          <a:noFill/>
          <a:ln w="9525" algn="ctr">
            <a:solidFill>
              <a:srgbClr val="333333"/>
            </a:solidFill>
            <a:round/>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54" name="Text Box 130"/>
          <p:cNvSpPr txBox="1">
            <a:spLocks noChangeArrowheads="1"/>
          </p:cNvSpPr>
          <p:nvPr/>
        </p:nvSpPr>
        <p:spPr bwMode="auto">
          <a:xfrm>
            <a:off x="5791200" y="5867400"/>
            <a:ext cx="438150" cy="244475"/>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b="1"/>
              <a:t>CR2</a:t>
            </a:r>
          </a:p>
        </p:txBody>
      </p:sp>
      <p:sp>
        <p:nvSpPr>
          <p:cNvPr id="26755" name="Line 131"/>
          <p:cNvSpPr>
            <a:spLocks noChangeShapeType="1"/>
          </p:cNvSpPr>
          <p:nvPr/>
        </p:nvSpPr>
        <p:spPr bwMode="auto">
          <a:xfrm>
            <a:off x="5410200" y="6019800"/>
            <a:ext cx="457200" cy="0"/>
          </a:xfrm>
          <a:prstGeom prst="line">
            <a:avLst/>
          </a:prstGeom>
          <a:noFill/>
          <a:ln w="381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56" name="Line 132"/>
          <p:cNvSpPr>
            <a:spLocks noChangeShapeType="1"/>
          </p:cNvSpPr>
          <p:nvPr/>
        </p:nvSpPr>
        <p:spPr bwMode="auto">
          <a:xfrm>
            <a:off x="6172200" y="6019800"/>
            <a:ext cx="457200" cy="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6757" name="Picture 133"/>
          <p:cNvPicPr>
            <a:picLocks noChangeAspect="1" noChangeArrowheads="1"/>
          </p:cNvPicPr>
          <p:nvPr/>
        </p:nvPicPr>
        <p:blipFill>
          <a:blip r:embed="rId17">
            <a:extLst>
              <a:ext uri="{28A0092B-C50C-407E-A947-70E740481C1C}">
                <a14:useLocalDpi xmlns:a14="http://schemas.microsoft.com/office/drawing/2010/main" val="0"/>
              </a:ext>
            </a:extLst>
          </a:blip>
          <a:stretch>
            <a:fillRect/>
          </a:stretch>
        </p:blipFill>
        <p:spPr bwMode="auto">
          <a:xfrm>
            <a:off x="5410200" y="6438900"/>
            <a:ext cx="685800" cy="47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758" name="Line 134"/>
          <p:cNvSpPr>
            <a:spLocks noChangeShapeType="1"/>
          </p:cNvSpPr>
          <p:nvPr/>
        </p:nvSpPr>
        <p:spPr bwMode="auto">
          <a:xfrm>
            <a:off x="6019800" y="6705600"/>
            <a:ext cx="609600" cy="0"/>
          </a:xfrm>
          <a:prstGeom prst="line">
            <a:avLst/>
          </a:prstGeom>
          <a:noFill/>
          <a:ln w="25400">
            <a:solidFill>
              <a:srgbClr val="C0C0C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6759" name="Picture 13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438400" y="6096000"/>
            <a:ext cx="685800"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760" name="Picture 13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962400" y="6526213"/>
            <a:ext cx="717550" cy="33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761" name="Line 137"/>
          <p:cNvSpPr>
            <a:spLocks noChangeShapeType="1"/>
          </p:cNvSpPr>
          <p:nvPr/>
        </p:nvSpPr>
        <p:spPr bwMode="auto">
          <a:xfrm>
            <a:off x="4343400" y="6705600"/>
            <a:ext cx="1219200" cy="0"/>
          </a:xfrm>
          <a:prstGeom prst="line">
            <a:avLst/>
          </a:prstGeom>
          <a:noFill/>
          <a:ln w="381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62" name="Line 138"/>
          <p:cNvSpPr>
            <a:spLocks noChangeShapeType="1"/>
          </p:cNvSpPr>
          <p:nvPr/>
        </p:nvSpPr>
        <p:spPr bwMode="auto">
          <a:xfrm flipH="1">
            <a:off x="2133600" y="6705600"/>
            <a:ext cx="2133600" cy="0"/>
          </a:xfrm>
          <a:prstGeom prst="line">
            <a:avLst/>
          </a:prstGeom>
          <a:noFill/>
          <a:ln w="381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63" name="Line 139"/>
          <p:cNvSpPr>
            <a:spLocks noChangeShapeType="1"/>
          </p:cNvSpPr>
          <p:nvPr/>
        </p:nvSpPr>
        <p:spPr bwMode="auto">
          <a:xfrm>
            <a:off x="2819400" y="6248400"/>
            <a:ext cx="304800" cy="0"/>
          </a:xfrm>
          <a:prstGeom prst="line">
            <a:avLst/>
          </a:prstGeom>
          <a:noFill/>
          <a:ln w="381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64" name="Line 140"/>
          <p:cNvSpPr>
            <a:spLocks noChangeShapeType="1"/>
          </p:cNvSpPr>
          <p:nvPr/>
        </p:nvSpPr>
        <p:spPr bwMode="auto">
          <a:xfrm flipH="1" flipV="1">
            <a:off x="3124200" y="6019800"/>
            <a:ext cx="0" cy="228600"/>
          </a:xfrm>
          <a:prstGeom prst="line">
            <a:avLst/>
          </a:prstGeom>
          <a:noFill/>
          <a:ln w="38100">
            <a:solidFill>
              <a:schemeClr val="tx1"/>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65" name="Line 141"/>
          <p:cNvSpPr>
            <a:spLocks noChangeShapeType="1"/>
          </p:cNvSpPr>
          <p:nvPr/>
        </p:nvSpPr>
        <p:spPr bwMode="auto">
          <a:xfrm flipH="1">
            <a:off x="2362200" y="6248400"/>
            <a:ext cx="381000" cy="0"/>
          </a:xfrm>
          <a:prstGeom prst="line">
            <a:avLst/>
          </a:prstGeom>
          <a:noFill/>
          <a:ln w="381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66" name="Line 142"/>
          <p:cNvSpPr>
            <a:spLocks noChangeShapeType="1"/>
          </p:cNvSpPr>
          <p:nvPr/>
        </p:nvSpPr>
        <p:spPr bwMode="auto">
          <a:xfrm flipH="1" flipV="1">
            <a:off x="2362200" y="6019800"/>
            <a:ext cx="0" cy="228600"/>
          </a:xfrm>
          <a:prstGeom prst="line">
            <a:avLst/>
          </a:prstGeom>
          <a:noFill/>
          <a:ln w="38100">
            <a:solidFill>
              <a:schemeClr val="tx1"/>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67" name="Text Box 143"/>
          <p:cNvSpPr txBox="1">
            <a:spLocks noChangeArrowheads="1"/>
          </p:cNvSpPr>
          <p:nvPr/>
        </p:nvSpPr>
        <p:spPr bwMode="auto">
          <a:xfrm>
            <a:off x="2362200" y="6248400"/>
            <a:ext cx="3651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(11)</a:t>
            </a:r>
          </a:p>
        </p:txBody>
      </p:sp>
      <p:sp>
        <p:nvSpPr>
          <p:cNvPr id="26768" name="Text Box 144"/>
          <p:cNvSpPr txBox="1">
            <a:spLocks noChangeArrowheads="1"/>
          </p:cNvSpPr>
          <p:nvPr/>
        </p:nvSpPr>
        <p:spPr bwMode="auto">
          <a:xfrm>
            <a:off x="2819400" y="6248400"/>
            <a:ext cx="3651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(14)</a:t>
            </a:r>
          </a:p>
        </p:txBody>
      </p:sp>
      <p:sp>
        <p:nvSpPr>
          <p:cNvPr id="26769" name="Text Box 145"/>
          <p:cNvSpPr txBox="1">
            <a:spLocks noChangeArrowheads="1"/>
          </p:cNvSpPr>
          <p:nvPr/>
        </p:nvSpPr>
        <p:spPr bwMode="auto">
          <a:xfrm>
            <a:off x="2590800" y="5943600"/>
            <a:ext cx="387350" cy="214313"/>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CR2</a:t>
            </a:r>
          </a:p>
        </p:txBody>
      </p:sp>
      <p:sp>
        <p:nvSpPr>
          <p:cNvPr id="26770" name="Text Box 146"/>
          <p:cNvSpPr txBox="1">
            <a:spLocks noChangeArrowheads="1"/>
          </p:cNvSpPr>
          <p:nvPr/>
        </p:nvSpPr>
        <p:spPr bwMode="auto">
          <a:xfrm>
            <a:off x="4114800" y="6299200"/>
            <a:ext cx="438150" cy="244475"/>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b="1"/>
              <a:t>CR2</a:t>
            </a:r>
          </a:p>
        </p:txBody>
      </p:sp>
      <p:sp>
        <p:nvSpPr>
          <p:cNvPr id="26771" name="Text Box 147"/>
          <p:cNvSpPr txBox="1">
            <a:spLocks noChangeArrowheads="1"/>
          </p:cNvSpPr>
          <p:nvPr/>
        </p:nvSpPr>
        <p:spPr bwMode="auto">
          <a:xfrm>
            <a:off x="2362200" y="6019800"/>
            <a:ext cx="30797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(3)</a:t>
            </a:r>
          </a:p>
        </p:txBody>
      </p:sp>
      <p:sp>
        <p:nvSpPr>
          <p:cNvPr id="26772" name="Text Box 148"/>
          <p:cNvSpPr txBox="1">
            <a:spLocks noChangeArrowheads="1"/>
          </p:cNvSpPr>
          <p:nvPr/>
        </p:nvSpPr>
        <p:spPr bwMode="auto">
          <a:xfrm>
            <a:off x="2819400" y="6019800"/>
            <a:ext cx="30797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(4)</a:t>
            </a:r>
          </a:p>
        </p:txBody>
      </p:sp>
      <p:sp>
        <p:nvSpPr>
          <p:cNvPr id="26773" name="Text Box 149"/>
          <p:cNvSpPr txBox="1">
            <a:spLocks noChangeArrowheads="1"/>
          </p:cNvSpPr>
          <p:nvPr/>
        </p:nvSpPr>
        <p:spPr bwMode="auto">
          <a:xfrm>
            <a:off x="5029200" y="5638800"/>
            <a:ext cx="463550" cy="27463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LS2</a:t>
            </a:r>
          </a:p>
        </p:txBody>
      </p:sp>
      <p:sp>
        <p:nvSpPr>
          <p:cNvPr id="26774" name="Text Box 150"/>
          <p:cNvSpPr txBox="1">
            <a:spLocks noChangeArrowheads="1"/>
          </p:cNvSpPr>
          <p:nvPr/>
        </p:nvSpPr>
        <p:spPr bwMode="auto">
          <a:xfrm>
            <a:off x="5943600" y="6477000"/>
            <a:ext cx="617538" cy="27463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D Sol.</a:t>
            </a:r>
          </a:p>
        </p:txBody>
      </p:sp>
      <p:sp>
        <p:nvSpPr>
          <p:cNvPr id="26775" name="Text Box 151"/>
          <p:cNvSpPr txBox="1">
            <a:spLocks noChangeArrowheads="1"/>
          </p:cNvSpPr>
          <p:nvPr/>
        </p:nvSpPr>
        <p:spPr bwMode="auto">
          <a:xfrm>
            <a:off x="2133600" y="5715000"/>
            <a:ext cx="3524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1a</a:t>
            </a:r>
          </a:p>
        </p:txBody>
      </p:sp>
      <p:sp>
        <p:nvSpPr>
          <p:cNvPr id="26776" name="Text Box 152"/>
          <p:cNvSpPr txBox="1">
            <a:spLocks noChangeArrowheads="1"/>
          </p:cNvSpPr>
          <p:nvPr/>
        </p:nvSpPr>
        <p:spPr bwMode="auto">
          <a:xfrm>
            <a:off x="2133600" y="6400800"/>
            <a:ext cx="3524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1a</a:t>
            </a:r>
          </a:p>
        </p:txBody>
      </p:sp>
      <p:sp>
        <p:nvSpPr>
          <p:cNvPr id="26777" name="Text Box 153"/>
          <p:cNvSpPr txBox="1">
            <a:spLocks noChangeArrowheads="1"/>
          </p:cNvSpPr>
          <p:nvPr/>
        </p:nvSpPr>
        <p:spPr bwMode="auto">
          <a:xfrm>
            <a:off x="4724400" y="5257800"/>
            <a:ext cx="268288" cy="27463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8</a:t>
            </a:r>
          </a:p>
        </p:txBody>
      </p:sp>
      <p:sp>
        <p:nvSpPr>
          <p:cNvPr id="26778" name="Text Box 154"/>
          <p:cNvSpPr txBox="1">
            <a:spLocks noChangeArrowheads="1"/>
          </p:cNvSpPr>
          <p:nvPr/>
        </p:nvSpPr>
        <p:spPr bwMode="auto">
          <a:xfrm>
            <a:off x="2971800" y="5715000"/>
            <a:ext cx="268288" cy="27463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9</a:t>
            </a:r>
          </a:p>
        </p:txBody>
      </p:sp>
      <p:sp>
        <p:nvSpPr>
          <p:cNvPr id="26779" name="Text Box 155"/>
          <p:cNvSpPr txBox="1">
            <a:spLocks noChangeArrowheads="1"/>
          </p:cNvSpPr>
          <p:nvPr/>
        </p:nvSpPr>
        <p:spPr bwMode="auto">
          <a:xfrm>
            <a:off x="4191000" y="5715000"/>
            <a:ext cx="352425" cy="27463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10</a:t>
            </a:r>
          </a:p>
        </p:txBody>
      </p:sp>
      <p:sp>
        <p:nvSpPr>
          <p:cNvPr id="26780" name="Text Box 156"/>
          <p:cNvSpPr txBox="1">
            <a:spLocks noChangeArrowheads="1"/>
          </p:cNvSpPr>
          <p:nvPr/>
        </p:nvSpPr>
        <p:spPr bwMode="auto">
          <a:xfrm>
            <a:off x="5638800" y="6096000"/>
            <a:ext cx="3810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(A1)</a:t>
            </a:r>
          </a:p>
        </p:txBody>
      </p:sp>
      <p:sp>
        <p:nvSpPr>
          <p:cNvPr id="26781" name="Text Box 157"/>
          <p:cNvSpPr txBox="1">
            <a:spLocks noChangeArrowheads="1"/>
          </p:cNvSpPr>
          <p:nvPr/>
        </p:nvSpPr>
        <p:spPr bwMode="auto">
          <a:xfrm>
            <a:off x="6019800" y="6096000"/>
            <a:ext cx="3810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(A2)</a:t>
            </a:r>
          </a:p>
        </p:txBody>
      </p:sp>
      <p:sp>
        <p:nvSpPr>
          <p:cNvPr id="26782" name="Text Box 158"/>
          <p:cNvSpPr txBox="1">
            <a:spLocks noChangeArrowheads="1"/>
          </p:cNvSpPr>
          <p:nvPr/>
        </p:nvSpPr>
        <p:spPr bwMode="auto">
          <a:xfrm>
            <a:off x="1676400" y="5943600"/>
            <a:ext cx="268288" cy="27463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5</a:t>
            </a:r>
          </a:p>
        </p:txBody>
      </p:sp>
      <p:sp>
        <p:nvSpPr>
          <p:cNvPr id="26783" name="Text Box 159"/>
          <p:cNvSpPr txBox="1">
            <a:spLocks noChangeArrowheads="1"/>
          </p:cNvSpPr>
          <p:nvPr/>
        </p:nvSpPr>
        <p:spPr bwMode="auto">
          <a:xfrm>
            <a:off x="1676400" y="6477000"/>
            <a:ext cx="268288" cy="27463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6</a:t>
            </a:r>
          </a:p>
        </p:txBody>
      </p:sp>
      <p:sp>
        <p:nvSpPr>
          <p:cNvPr id="26784" name="Text Box 160"/>
          <p:cNvSpPr txBox="1">
            <a:spLocks noChangeArrowheads="1"/>
          </p:cNvSpPr>
          <p:nvPr/>
        </p:nvSpPr>
        <p:spPr bwMode="auto">
          <a:xfrm>
            <a:off x="3962400" y="5181600"/>
            <a:ext cx="365125" cy="214313"/>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(21)</a:t>
            </a:r>
          </a:p>
        </p:txBody>
      </p:sp>
      <p:sp>
        <p:nvSpPr>
          <p:cNvPr id="26785" name="Text Box 161"/>
          <p:cNvSpPr txBox="1">
            <a:spLocks noChangeArrowheads="1"/>
          </p:cNvSpPr>
          <p:nvPr/>
        </p:nvSpPr>
        <p:spPr bwMode="auto">
          <a:xfrm>
            <a:off x="4343400" y="5181600"/>
            <a:ext cx="365125" cy="214313"/>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(24)</a:t>
            </a:r>
          </a:p>
        </p:txBody>
      </p:sp>
      <p:sp>
        <p:nvSpPr>
          <p:cNvPr id="26786" name="Text Box 162"/>
          <p:cNvSpPr txBox="1">
            <a:spLocks noChangeArrowheads="1"/>
          </p:cNvSpPr>
          <p:nvPr/>
        </p:nvSpPr>
        <p:spPr bwMode="auto">
          <a:xfrm>
            <a:off x="4343400" y="6643688"/>
            <a:ext cx="365125" cy="214312"/>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(24)</a:t>
            </a:r>
          </a:p>
        </p:txBody>
      </p:sp>
      <p:sp>
        <p:nvSpPr>
          <p:cNvPr id="26787" name="Text Box 163"/>
          <p:cNvSpPr txBox="1">
            <a:spLocks noChangeArrowheads="1"/>
          </p:cNvSpPr>
          <p:nvPr/>
        </p:nvSpPr>
        <p:spPr bwMode="auto">
          <a:xfrm>
            <a:off x="3886200" y="6643688"/>
            <a:ext cx="365125" cy="214312"/>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(21)</a:t>
            </a:r>
          </a:p>
        </p:txBody>
      </p:sp>
      <p:sp>
        <p:nvSpPr>
          <p:cNvPr id="26788" name="Text Box 164"/>
          <p:cNvSpPr txBox="1">
            <a:spLocks noChangeArrowheads="1"/>
          </p:cNvSpPr>
          <p:nvPr/>
        </p:nvSpPr>
        <p:spPr bwMode="auto">
          <a:xfrm>
            <a:off x="4800600" y="4800600"/>
            <a:ext cx="307975" cy="214313"/>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(7)</a:t>
            </a:r>
          </a:p>
        </p:txBody>
      </p:sp>
      <p:sp>
        <p:nvSpPr>
          <p:cNvPr id="26789" name="Text Box 165"/>
          <p:cNvSpPr txBox="1">
            <a:spLocks noChangeArrowheads="1"/>
          </p:cNvSpPr>
          <p:nvPr/>
        </p:nvSpPr>
        <p:spPr bwMode="auto">
          <a:xfrm>
            <a:off x="5089525" y="4808538"/>
            <a:ext cx="307975" cy="214312"/>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(8)</a:t>
            </a:r>
          </a:p>
        </p:txBody>
      </p:sp>
      <p:sp>
        <p:nvSpPr>
          <p:cNvPr id="26790" name="Text Box 166"/>
          <p:cNvSpPr txBox="1">
            <a:spLocks noChangeArrowheads="1"/>
          </p:cNvSpPr>
          <p:nvPr/>
        </p:nvSpPr>
        <p:spPr bwMode="auto">
          <a:xfrm>
            <a:off x="4876800" y="6019800"/>
            <a:ext cx="307975" cy="214313"/>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(7)</a:t>
            </a:r>
          </a:p>
        </p:txBody>
      </p:sp>
      <p:sp>
        <p:nvSpPr>
          <p:cNvPr id="26791" name="Text Box 167"/>
          <p:cNvSpPr txBox="1">
            <a:spLocks noChangeArrowheads="1"/>
          </p:cNvSpPr>
          <p:nvPr/>
        </p:nvSpPr>
        <p:spPr bwMode="auto">
          <a:xfrm>
            <a:off x="5334000" y="6019800"/>
            <a:ext cx="307975" cy="214313"/>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(8)</a:t>
            </a:r>
          </a:p>
        </p:txBody>
      </p:sp>
      <p:sp>
        <p:nvSpPr>
          <p:cNvPr id="26792" name="Line 168"/>
          <p:cNvSpPr>
            <a:spLocks noChangeShapeType="1"/>
          </p:cNvSpPr>
          <p:nvPr/>
        </p:nvSpPr>
        <p:spPr bwMode="auto">
          <a:xfrm flipH="1">
            <a:off x="2133600" y="4495800"/>
            <a:ext cx="0" cy="2209800"/>
          </a:xfrm>
          <a:prstGeom prst="line">
            <a:avLst/>
          </a:prstGeom>
          <a:noFill/>
          <a:ln w="38100">
            <a:solidFill>
              <a:schemeClr val="tx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793" name="Text Box 169"/>
          <p:cNvSpPr txBox="1">
            <a:spLocks noChangeArrowheads="1"/>
          </p:cNvSpPr>
          <p:nvPr/>
        </p:nvSpPr>
        <p:spPr bwMode="auto">
          <a:xfrm>
            <a:off x="2209800" y="4368800"/>
            <a:ext cx="635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b="1"/>
              <a:t>M Aux1</a:t>
            </a:r>
          </a:p>
        </p:txBody>
      </p:sp>
      <p:sp>
        <p:nvSpPr>
          <p:cNvPr id="26794" name="Text Box 170"/>
          <p:cNvSpPr txBox="1">
            <a:spLocks noChangeArrowheads="1"/>
          </p:cNvSpPr>
          <p:nvPr/>
        </p:nvSpPr>
        <p:spPr bwMode="auto">
          <a:xfrm>
            <a:off x="2057400" y="4267200"/>
            <a:ext cx="3651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(13)</a:t>
            </a:r>
          </a:p>
        </p:txBody>
      </p:sp>
      <p:sp>
        <p:nvSpPr>
          <p:cNvPr id="26795" name="Text Box 171"/>
          <p:cNvSpPr txBox="1">
            <a:spLocks noChangeArrowheads="1"/>
          </p:cNvSpPr>
          <p:nvPr/>
        </p:nvSpPr>
        <p:spPr bwMode="auto">
          <a:xfrm>
            <a:off x="2057400" y="4495800"/>
            <a:ext cx="365125"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(14)</a:t>
            </a:r>
          </a:p>
        </p:txBody>
      </p:sp>
      <p:sp>
        <p:nvSpPr>
          <p:cNvPr id="26796" name="Text Box 172"/>
          <p:cNvSpPr txBox="1">
            <a:spLocks noChangeArrowheads="1"/>
          </p:cNvSpPr>
          <p:nvPr/>
        </p:nvSpPr>
        <p:spPr bwMode="auto">
          <a:xfrm>
            <a:off x="2667000" y="4495800"/>
            <a:ext cx="387350" cy="214313"/>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CR2</a:t>
            </a:r>
          </a:p>
        </p:txBody>
      </p:sp>
      <p:sp>
        <p:nvSpPr>
          <p:cNvPr id="26797" name="Text Box 173"/>
          <p:cNvSpPr txBox="1">
            <a:spLocks noChangeArrowheads="1"/>
          </p:cNvSpPr>
          <p:nvPr/>
        </p:nvSpPr>
        <p:spPr bwMode="auto">
          <a:xfrm>
            <a:off x="3581400" y="5664200"/>
            <a:ext cx="438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b="1"/>
              <a:t>CR1</a:t>
            </a:r>
          </a:p>
        </p:txBody>
      </p:sp>
      <p:sp>
        <p:nvSpPr>
          <p:cNvPr id="26798" name="Text Box 174"/>
          <p:cNvSpPr txBox="1">
            <a:spLocks noChangeArrowheads="1"/>
          </p:cNvSpPr>
          <p:nvPr/>
        </p:nvSpPr>
        <p:spPr bwMode="auto">
          <a:xfrm>
            <a:off x="4038600" y="4343400"/>
            <a:ext cx="479425" cy="27463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PB3</a:t>
            </a:r>
          </a:p>
        </p:txBody>
      </p:sp>
      <p:sp>
        <p:nvSpPr>
          <p:cNvPr id="26799" name="Text Box 175"/>
          <p:cNvSpPr txBox="1">
            <a:spLocks noChangeArrowheads="1"/>
          </p:cNvSpPr>
          <p:nvPr/>
        </p:nvSpPr>
        <p:spPr bwMode="auto">
          <a:xfrm>
            <a:off x="4114800" y="4191000"/>
            <a:ext cx="347663" cy="214313"/>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Up </a:t>
            </a:r>
          </a:p>
        </p:txBody>
      </p:sp>
      <p:sp>
        <p:nvSpPr>
          <p:cNvPr id="26800" name="Text Box 176"/>
          <p:cNvSpPr txBox="1">
            <a:spLocks noChangeArrowheads="1"/>
          </p:cNvSpPr>
          <p:nvPr/>
        </p:nvSpPr>
        <p:spPr bwMode="auto">
          <a:xfrm>
            <a:off x="2438400" y="4800600"/>
            <a:ext cx="365125" cy="214313"/>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(11)</a:t>
            </a:r>
          </a:p>
        </p:txBody>
      </p:sp>
      <p:sp>
        <p:nvSpPr>
          <p:cNvPr id="26801" name="Text Box 177"/>
          <p:cNvSpPr txBox="1">
            <a:spLocks noChangeArrowheads="1"/>
          </p:cNvSpPr>
          <p:nvPr/>
        </p:nvSpPr>
        <p:spPr bwMode="auto">
          <a:xfrm>
            <a:off x="2819400" y="4800600"/>
            <a:ext cx="365125" cy="214313"/>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(12)</a:t>
            </a:r>
          </a:p>
        </p:txBody>
      </p:sp>
      <p:sp>
        <p:nvSpPr>
          <p:cNvPr id="26802" name="Text Box 178"/>
          <p:cNvSpPr txBox="1">
            <a:spLocks noChangeArrowheads="1"/>
          </p:cNvSpPr>
          <p:nvPr/>
        </p:nvSpPr>
        <p:spPr bwMode="auto">
          <a:xfrm>
            <a:off x="3352800" y="6019800"/>
            <a:ext cx="365125" cy="214313"/>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(11)</a:t>
            </a:r>
          </a:p>
        </p:txBody>
      </p:sp>
      <p:sp>
        <p:nvSpPr>
          <p:cNvPr id="26803" name="Text Box 179"/>
          <p:cNvSpPr txBox="1">
            <a:spLocks noChangeArrowheads="1"/>
          </p:cNvSpPr>
          <p:nvPr/>
        </p:nvSpPr>
        <p:spPr bwMode="auto">
          <a:xfrm>
            <a:off x="3733800" y="6019800"/>
            <a:ext cx="365125" cy="214313"/>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b="1"/>
              <a:t>(12)</a:t>
            </a:r>
          </a:p>
        </p:txBody>
      </p:sp>
      <p:sp>
        <p:nvSpPr>
          <p:cNvPr id="26804" name="Text Box 180"/>
          <p:cNvSpPr txBox="1">
            <a:spLocks noChangeArrowheads="1"/>
          </p:cNvSpPr>
          <p:nvPr/>
        </p:nvSpPr>
        <p:spPr bwMode="auto">
          <a:xfrm>
            <a:off x="2971800" y="4572000"/>
            <a:ext cx="268288" cy="27463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5</a:t>
            </a:r>
          </a:p>
        </p:txBody>
      </p:sp>
      <p:sp>
        <p:nvSpPr>
          <p:cNvPr id="26805" name="Text Box 181"/>
          <p:cNvSpPr txBox="1">
            <a:spLocks noChangeArrowheads="1"/>
          </p:cNvSpPr>
          <p:nvPr/>
        </p:nvSpPr>
        <p:spPr bwMode="auto">
          <a:xfrm>
            <a:off x="5546725" y="5748338"/>
            <a:ext cx="352425" cy="274637"/>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11</a:t>
            </a:r>
          </a:p>
        </p:txBody>
      </p:sp>
      <p:sp>
        <p:nvSpPr>
          <p:cNvPr id="26806" name="Text Box 182"/>
          <p:cNvSpPr txBox="1">
            <a:spLocks noChangeArrowheads="1"/>
          </p:cNvSpPr>
          <p:nvPr/>
        </p:nvSpPr>
        <p:spPr bwMode="auto">
          <a:xfrm>
            <a:off x="4860925" y="6434138"/>
            <a:ext cx="352425" cy="274637"/>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12</a:t>
            </a:r>
          </a:p>
        </p:txBody>
      </p:sp>
      <p:sp>
        <p:nvSpPr>
          <p:cNvPr id="26807" name="Oval 183"/>
          <p:cNvSpPr>
            <a:spLocks noChangeArrowheads="1"/>
          </p:cNvSpPr>
          <p:nvPr/>
        </p:nvSpPr>
        <p:spPr bwMode="auto">
          <a:xfrm>
            <a:off x="5486400" y="4648200"/>
            <a:ext cx="304800" cy="304800"/>
          </a:xfrm>
          <a:prstGeom prst="ellipse">
            <a:avLst/>
          </a:prstGeom>
          <a:solidFill>
            <a:schemeClr val="bg1"/>
          </a:solidFill>
          <a:ln w="9525" algn="ctr">
            <a:solidFill>
              <a:srgbClr val="333333"/>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08" name="Text Box 184"/>
          <p:cNvSpPr txBox="1">
            <a:spLocks noChangeArrowheads="1"/>
          </p:cNvSpPr>
          <p:nvPr/>
        </p:nvSpPr>
        <p:spPr bwMode="auto">
          <a:xfrm>
            <a:off x="5410200" y="4648200"/>
            <a:ext cx="438150" cy="244475"/>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b="1"/>
              <a:t>CR1</a:t>
            </a:r>
          </a:p>
        </p:txBody>
      </p:sp>
      <p:sp>
        <p:nvSpPr>
          <p:cNvPr id="26809" name="Text Box 185"/>
          <p:cNvSpPr txBox="1">
            <a:spLocks noChangeArrowheads="1"/>
          </p:cNvSpPr>
          <p:nvPr/>
        </p:nvSpPr>
        <p:spPr bwMode="auto">
          <a:xfrm>
            <a:off x="6705600" y="4724400"/>
            <a:ext cx="522288" cy="27463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3,4,5</a:t>
            </a:r>
          </a:p>
        </p:txBody>
      </p:sp>
      <p:sp>
        <p:nvSpPr>
          <p:cNvPr id="26810" name="Text Box 186"/>
          <p:cNvSpPr txBox="1">
            <a:spLocks noChangeArrowheads="1"/>
          </p:cNvSpPr>
          <p:nvPr/>
        </p:nvSpPr>
        <p:spPr bwMode="auto">
          <a:xfrm>
            <a:off x="7010400" y="4800600"/>
            <a:ext cx="234950" cy="27463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a:t>
            </a:r>
          </a:p>
        </p:txBody>
      </p:sp>
      <p:sp>
        <p:nvSpPr>
          <p:cNvPr id="26811" name="Text Box 187"/>
          <p:cNvSpPr txBox="1">
            <a:spLocks noChangeArrowheads="1"/>
          </p:cNvSpPr>
          <p:nvPr/>
        </p:nvSpPr>
        <p:spPr bwMode="auto">
          <a:xfrm>
            <a:off x="6705600" y="5867400"/>
            <a:ext cx="487363" cy="27463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CR2</a:t>
            </a:r>
          </a:p>
        </p:txBody>
      </p:sp>
      <p:sp>
        <p:nvSpPr>
          <p:cNvPr id="26812" name="Text Box 188"/>
          <p:cNvSpPr txBox="1">
            <a:spLocks noChangeArrowheads="1"/>
          </p:cNvSpPr>
          <p:nvPr/>
        </p:nvSpPr>
        <p:spPr bwMode="auto">
          <a:xfrm>
            <a:off x="6705600" y="6019800"/>
            <a:ext cx="522288" cy="27463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3,5,6</a:t>
            </a:r>
          </a:p>
        </p:txBody>
      </p:sp>
      <p:sp>
        <p:nvSpPr>
          <p:cNvPr id="26813" name="Text Box 189"/>
          <p:cNvSpPr txBox="1">
            <a:spLocks noChangeArrowheads="1"/>
          </p:cNvSpPr>
          <p:nvPr/>
        </p:nvSpPr>
        <p:spPr bwMode="auto">
          <a:xfrm>
            <a:off x="6705600" y="6096000"/>
            <a:ext cx="234950" cy="274638"/>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38100"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a:t>-</a:t>
            </a:r>
          </a:p>
        </p:txBody>
      </p:sp>
      <p:pic>
        <p:nvPicPr>
          <p:cNvPr id="26814" name="Picture 190" descr="j0336805"/>
          <p:cNvPicPr>
            <a:picLocks noChangeAspect="1" noChangeArrowheads="1" noCrop="1"/>
          </p:cNvPicPr>
          <p:nvPr/>
        </p:nvPicPr>
        <p:blipFill>
          <a:blip r:embed="rId19">
            <a:extLst>
              <a:ext uri="{28A0092B-C50C-407E-A947-70E740481C1C}">
                <a14:useLocalDpi xmlns:a14="http://schemas.microsoft.com/office/drawing/2010/main" val="0"/>
              </a:ext>
            </a:extLst>
          </a:blip>
          <a:stretch>
            <a:fillRect/>
          </a:stretch>
        </p:blipFill>
        <p:spPr bwMode="auto">
          <a:xfrm>
            <a:off x="914400" y="4495800"/>
            <a:ext cx="762000" cy="727075"/>
          </a:xfrm>
          <a:prstGeom prst="rect">
            <a:avLst/>
          </a:prstGeom>
          <a:noFill/>
          <a:extLst>
            <a:ext uri="{909E8E84-426E-40DD-AFC4-6F175D3DCCD1}">
              <a14:hiddenFill xmlns:a14="http://schemas.microsoft.com/office/drawing/2010/main">
                <a:solidFill>
                  <a:srgbClr val="FFFFFF"/>
                </a:solidFill>
              </a14:hiddenFill>
            </a:ext>
          </a:extLst>
        </p:spPr>
      </p:pic>
      <p:pic>
        <p:nvPicPr>
          <p:cNvPr id="26815" name="take2008.WAV">
            <a:hlinkClick action="ppaction://media"/>
          </p:cNvPr>
          <p:cNvPicPr>
            <a:picLocks noRot="1" noChangeAspect="1" noChangeArrowheads="1"/>
          </p:cNvPicPr>
          <p:nvPr>
            <a:wavAudioFile r:embed="rId21"/>
            <p:extLst/>
          </p:nvPr>
        </p:nvPicPr>
        <p:blipFill>
          <a:blip r:embed="rId20">
            <a:extLst>
              <a:ext uri="{28A0092B-C50C-407E-A947-70E740481C1C}">
                <a14:useLocalDpi xmlns:a14="http://schemas.microsoft.com/office/drawing/2010/main" val="0"/>
              </a:ext>
            </a:extLst>
          </a:blip>
          <a:stretch>
            <a:fillRect/>
          </a:stretch>
        </p:blipFill>
        <p:spPr bwMode="auto">
          <a:xfrm>
            <a:off x="8077200" y="2590800"/>
            <a:ext cx="304800" cy="304800"/>
          </a:xfrm>
          <a:prstGeom prst="rect">
            <a:avLst/>
          </a:prstGeom>
          <a:noFill/>
          <a:extLst>
            <a:ext uri="{909E8E84-426E-40DD-AFC4-6F175D3DCCD1}">
              <a14:hiddenFill xmlns:a14="http://schemas.microsoft.com/office/drawing/2010/main">
                <a:solidFill>
                  <a:srgbClr val="FFFFFF"/>
                </a:solidFill>
              </a14:hiddenFill>
            </a:ext>
          </a:extLst>
        </p:spPr>
      </p:pic>
      <p:sp>
        <p:nvSpPr>
          <p:cNvPr id="26816" name="Oval 192"/>
          <p:cNvSpPr>
            <a:spLocks noChangeArrowheads="1"/>
          </p:cNvSpPr>
          <p:nvPr/>
        </p:nvSpPr>
        <p:spPr bwMode="auto">
          <a:xfrm>
            <a:off x="6477000" y="4343400"/>
            <a:ext cx="914400" cy="914400"/>
          </a:xfrm>
          <a:prstGeom prst="ellipse">
            <a:avLst/>
          </a:prstGeom>
          <a:noFill/>
          <a:ln w="38100" algn="ctr">
            <a:solidFill>
              <a:srgbClr val="FF0000"/>
            </a:solidFill>
            <a:round/>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17" name="Oval 193"/>
          <p:cNvSpPr>
            <a:spLocks noChangeArrowheads="1"/>
          </p:cNvSpPr>
          <p:nvPr/>
        </p:nvSpPr>
        <p:spPr bwMode="auto">
          <a:xfrm>
            <a:off x="4038600" y="4800600"/>
            <a:ext cx="457200" cy="609600"/>
          </a:xfrm>
          <a:prstGeom prst="ellipse">
            <a:avLst/>
          </a:prstGeom>
          <a:noFill/>
          <a:ln w="38100" algn="ctr">
            <a:solidFill>
              <a:srgbClr val="FF0000"/>
            </a:solidFill>
            <a:round/>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18" name="Oval 194"/>
          <p:cNvSpPr>
            <a:spLocks noChangeArrowheads="1"/>
          </p:cNvSpPr>
          <p:nvPr/>
        </p:nvSpPr>
        <p:spPr bwMode="auto">
          <a:xfrm>
            <a:off x="3276600" y="5105400"/>
            <a:ext cx="457200" cy="609600"/>
          </a:xfrm>
          <a:prstGeom prst="ellipse">
            <a:avLst/>
          </a:prstGeom>
          <a:noFill/>
          <a:ln w="38100" algn="ctr">
            <a:solidFill>
              <a:srgbClr val="FF0000"/>
            </a:solidFill>
            <a:round/>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19" name="Oval 195"/>
          <p:cNvSpPr>
            <a:spLocks noChangeArrowheads="1"/>
          </p:cNvSpPr>
          <p:nvPr/>
        </p:nvSpPr>
        <p:spPr bwMode="auto">
          <a:xfrm>
            <a:off x="3505200" y="5638800"/>
            <a:ext cx="457200" cy="609600"/>
          </a:xfrm>
          <a:prstGeom prst="ellipse">
            <a:avLst/>
          </a:prstGeom>
          <a:noFill/>
          <a:ln w="38100" algn="ctr">
            <a:solidFill>
              <a:srgbClr val="FF0000"/>
            </a:solidFill>
            <a:round/>
          </a:ln>
          <a:effectLst/>
          <a:extLst>
            <a:ext uri="{909E8E84-426E-40DD-AFC4-6F175D3DCCD1}">
              <a14:hiddenFill xmlns:a14="http://schemas.microsoft.com/office/drawing/2010/main">
                <a:solidFill>
                  <a:srgbClr val="4242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20" name="Line 196"/>
          <p:cNvSpPr>
            <a:spLocks noChangeShapeType="1"/>
          </p:cNvSpPr>
          <p:nvPr/>
        </p:nvSpPr>
        <p:spPr bwMode="auto">
          <a:xfrm flipH="1">
            <a:off x="7162800" y="4953000"/>
            <a:ext cx="381000" cy="0"/>
          </a:xfrm>
          <a:prstGeom prst="line">
            <a:avLst/>
          </a:prstGeom>
          <a:noFill/>
          <a:ln w="38100">
            <a:solidFill>
              <a:srgbClr val="FF0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821" name="Text Box 197"/>
          <p:cNvSpPr txBox="1">
            <a:spLocks noChangeArrowheads="1"/>
          </p:cNvSpPr>
          <p:nvPr/>
        </p:nvSpPr>
        <p:spPr bwMode="auto">
          <a:xfrm>
            <a:off x="3124200" y="152400"/>
            <a:ext cx="4689475" cy="457200"/>
          </a:xfrm>
          <a:prstGeom prst="rect">
            <a:avLst/>
          </a:prstGeom>
          <a:noFill/>
          <a:ln>
            <a:noFill/>
          </a:ln>
          <a:effectLst/>
          <a:extLst>
            <a:ext uri="{909E8E84-426E-40DD-AFC4-6F175D3DCCD1}">
              <a14:hiddenFill xmlns:a14="http://schemas.microsoft.com/office/drawing/2010/main">
                <a:solidFill>
                  <a:srgbClr val="424243"/>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a:t>Reading Electrical Schematics </a:t>
            </a:r>
          </a:p>
        </p:txBody>
      </p:sp>
    </p:spTree>
  </p:cSld>
  <p:clrMapOvr>
    <a:masterClrMapping/>
  </p:clrMapOvr>
  <p:transition advClick="0" advTm="1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withEffect">
                                  <p:childTnLst>
                                    <p:cmd type="call" cmd="playFrom(0.0)">
                                      <p:cBhvr>
                                        <p:cTn id="6" dur="54000" fill="hold"/>
                                        <p:tgtEl>
                                          <p:spTgt spid="26815"/>
                                        </p:tgtEl>
                                      </p:cBhvr>
                                    </p:cmd>
                                  </p:childTnLst>
                                </p:cTn>
                              </p:par>
                              <p:par>
                                <p:cTn id="8" presetID="1" presetClass="entr" presetSubtype="0" fill="hold" nodeType="withEffect">
                                  <p:childTnLst>
                                    <p:set>
                                      <p:cBhvr>
                                        <p:cTn id="9" dur="1" fill="hold">
                                          <p:stCondLst>
                                            <p:cond delay="0"/>
                                          </p:stCondLst>
                                        </p:cTn>
                                        <p:tgtEl>
                                          <p:spTgt spid="26814"/>
                                        </p:tgtEl>
                                        <p:attrNameLst>
                                          <p:attrName>style.visibility</p:attrName>
                                        </p:attrNameLst>
                                      </p:cBhvr>
                                      <p:to>
                                        <p:strVal val="visible"/>
                                      </p:to>
                                    </p:set>
                                  </p:childTnLst>
                                </p:cTn>
                              </p:par>
                              <p:par>
                                <p:cTn id="10" presetID="1" presetClass="entr" presetSubtype="0" fill="hold" grpId="0" nodeType="withEffect">
                                  <p:childTnLst>
                                    <p:set>
                                      <p:cBhvr>
                                        <p:cTn id="11" dur="1" fill="hold">
                                          <p:stCondLst>
                                            <p:cond delay="0"/>
                                          </p:stCondLst>
                                        </p:cTn>
                                        <p:tgtEl>
                                          <p:spTgt spid="26816"/>
                                        </p:tgtEl>
                                        <p:attrNameLst>
                                          <p:attrName>style.visibility</p:attrName>
                                        </p:attrNameLst>
                                      </p:cBhvr>
                                      <p:to>
                                        <p:strVal val="visible"/>
                                      </p:to>
                                    </p:set>
                                  </p:childTnLst>
                                </p:cTn>
                              </p:par>
                              <p:par>
                                <p:cTn id="12" presetID="1" presetClass="entr" presetSubtype="0" fill="hold" grpId="1" nodeType="withEffect">
                                  <p:childTnLst>
                                    <p:set>
                                      <p:cBhvr>
                                        <p:cTn id="13" dur="1" fill="hold">
                                          <p:stCondLst>
                                            <p:cond delay="0"/>
                                          </p:stCondLst>
                                        </p:cTn>
                                        <p:tgtEl>
                                          <p:spTgt spid="26817"/>
                                        </p:tgtEl>
                                        <p:attrNameLst>
                                          <p:attrName>style.visibility</p:attrName>
                                        </p:attrNameLst>
                                      </p:cBhvr>
                                      <p:to>
                                        <p:strVal val="visible"/>
                                      </p:to>
                                    </p:set>
                                  </p:childTnLst>
                                </p:cTn>
                              </p:par>
                              <p:par>
                                <p:cTn id="14" presetID="8" presetClass="emph" presetSubtype="0" fill="hold" grpId="2" nodeType="withEffect">
                                  <p:childTnLst>
                                    <p:animRot by="21600000">
                                      <p:cBhvr>
                                        <p:cTn id="15" dur="2000" fill="hold"/>
                                        <p:tgtEl>
                                          <p:spTgt spid="26817"/>
                                        </p:tgtEl>
                                        <p:attrNameLst>
                                          <p:attrName>r</p:attrName>
                                        </p:attrNameLst>
                                      </p:cBhvr>
                                    </p:animRot>
                                  </p:childTnLst>
                                </p:cTn>
                              </p:par>
                              <p:par>
                                <p:cTn id="16" presetID="1" presetClass="entr" presetSubtype="0" fill="hold" grpId="3" nodeType="withEffect">
                                  <p:childTnLst>
                                    <p:set>
                                      <p:cBhvr>
                                        <p:cTn id="17" dur="1" fill="hold">
                                          <p:stCondLst>
                                            <p:cond delay="0"/>
                                          </p:stCondLst>
                                        </p:cTn>
                                        <p:tgtEl>
                                          <p:spTgt spid="26818"/>
                                        </p:tgtEl>
                                        <p:attrNameLst>
                                          <p:attrName>style.visibility</p:attrName>
                                        </p:attrNameLst>
                                      </p:cBhvr>
                                      <p:to>
                                        <p:strVal val="visible"/>
                                      </p:to>
                                    </p:set>
                                  </p:childTnLst>
                                </p:cTn>
                              </p:par>
                              <p:par>
                                <p:cTn id="18" presetID="8" presetClass="emph" presetSubtype="0" fill="hold" grpId="4" nodeType="withEffect">
                                  <p:childTnLst>
                                    <p:animRot by="21600000">
                                      <p:cBhvr>
                                        <p:cTn id="19" dur="2000" fill="hold"/>
                                        <p:tgtEl>
                                          <p:spTgt spid="26818"/>
                                        </p:tgtEl>
                                        <p:attrNameLst>
                                          <p:attrName>r</p:attrName>
                                        </p:attrNameLst>
                                      </p:cBhvr>
                                    </p:animRot>
                                  </p:childTnLst>
                                </p:cTn>
                              </p:par>
                              <p:par>
                                <p:cTn id="20" presetID="1" presetClass="entr" presetSubtype="0" fill="hold" grpId="5" nodeType="withEffect">
                                  <p:childTnLst>
                                    <p:set>
                                      <p:cBhvr>
                                        <p:cTn id="21" dur="1" fill="hold">
                                          <p:stCondLst>
                                            <p:cond delay="0"/>
                                          </p:stCondLst>
                                        </p:cTn>
                                        <p:tgtEl>
                                          <p:spTgt spid="26819"/>
                                        </p:tgtEl>
                                        <p:attrNameLst>
                                          <p:attrName>style.visibility</p:attrName>
                                        </p:attrNameLst>
                                      </p:cBhvr>
                                      <p:to>
                                        <p:strVal val="visible"/>
                                      </p:to>
                                    </p:set>
                                  </p:childTnLst>
                                </p:cTn>
                              </p:par>
                              <p:par>
                                <p:cTn id="22" presetID="8" presetClass="emph" presetSubtype="0" fill="hold" grpId="6" nodeType="withEffect">
                                  <p:childTnLst>
                                    <p:animRot by="21600000">
                                      <p:cBhvr>
                                        <p:cTn id="23" dur="2000" fill="hold"/>
                                        <p:tgtEl>
                                          <p:spTgt spid="26819"/>
                                        </p:tgtEl>
                                        <p:attrNameLst>
                                          <p:attrName>r</p:attrName>
                                        </p:attrNameLst>
                                      </p:cBhvr>
                                    </p:animRot>
                                  </p:childTnLst>
                                </p:cTn>
                              </p:par>
                              <p:par>
                                <p:cTn id="24" presetID="1" presetClass="entr" presetSubtype="0" fill="hold" grpId="7" nodeType="withEffect">
                                  <p:childTnLst>
                                    <p:set>
                                      <p:cBhvr>
                                        <p:cTn id="25" dur="1" fill="hold">
                                          <p:stCondLst>
                                            <p:cond delay="0"/>
                                          </p:stCondLst>
                                        </p:cTn>
                                        <p:tgtEl>
                                          <p:spTgt spid="26820"/>
                                        </p:tgtEl>
                                        <p:attrNameLst>
                                          <p:attrName>style.visibility</p:attrName>
                                        </p:attrNameLst>
                                      </p:cBhvr>
                                      <p:to>
                                        <p:strVal val="visible"/>
                                      </p:to>
                                    </p:set>
                                  </p:childTnLst>
                                </p:cTn>
                              </p:par>
                              <p:par>
                                <p:cTn id="26" presetID="35" presetClass="emph" presetSubtype="0" repeatCount="5000" fill="hold" grpId="8" nodeType="withEffect">
                                  <p:childTnLst>
                                    <p:anim calcmode="discrete" valueType="str">
                                      <p:cBhvr>
                                        <p:cTn id="27" dur="1000" fill="hold"/>
                                        <p:tgtEl>
                                          <p:spTgt spid="2682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Prev" delay="0">
                      <p:tgtEl>
                        <p:sldTgt/>
                      </p:tgtEl>
                    </p:cond>
                    <p:cond evt="onStopAudio" delay="0">
                      <p:tgtEl>
                        <p:sldTgt/>
                      </p:tgtEl>
                    </p:cond>
                  </p:endCondLst>
                </p:cTn>
                <p:tgtEl>
                  <p:spTgt spid="26815"/>
                </p:tgtEl>
              </p:cMediaNode>
            </p:audio>
          </p:childTnLst>
        </p:cTn>
      </p:par>
    </p:tnLst>
    <p:bldLst>
      <p:bldP spid="26816" grpId="0"/>
      <p:bldP spid="26817" grpId="1"/>
      <p:bldP spid="26817" grpId="2"/>
      <p:bldP spid="26818" grpId="3"/>
      <p:bldP spid="26818" grpId="4"/>
      <p:bldP spid="26819" grpId="5"/>
      <p:bldP spid="26819" grpId="6"/>
      <p:bldP spid="26820" grpId="7"/>
      <p:bldP spid="26820" grpId="8"/>
    </p:bldLst>
  </p:timing>
</p:sld>
</file>

<file path=ppt/tags/tag1.xml><?xml version="1.0" encoding="utf-8"?>
<p:tagLst xmlns:p="http://schemas.openxmlformats.org/presentationml/2006/main">
  <p:tag name="AS_NET" val="4.0.30319.42000"/>
  <p:tag name="AS_OS" val="Microsoft Windows NT 6.2.9200.0"/>
  <p:tag name="AS_RELEASE_DATE" val="2017.01.25"/>
  <p:tag name="AS_TITLE" val="Aspose.Slides for .NET 2.0"/>
  <p:tag name="AS_VERSION" val="17.1"/>
</p:tagLst>
</file>

<file path=ppt/theme/theme1.xml><?xml version="1.0" encoding="utf-8"?>
<a:theme xmlns:r="http://schemas.openxmlformats.org/officeDocument/2006/relationships"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r="http://schemas.openxmlformats.org/officeDocument/2006/relationships"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theme>
</file>

<file path=docProps/app.xml><?xml version="1.0" encoding="utf-8"?>
<Properties xmlns:vt="http://schemas.openxmlformats.org/officeDocument/2006/docPropsVTypes" xmlns="http://schemas.openxmlformats.org/officeDocument/2006/extended-properties">
  <Company>MiTek Industries, Inc.</Company>
  <PresentationFormat>On-screen Show (4:3)</PresentationFormat>
  <Paragraphs>589</Paragraphs>
  <Slides>10</Slides>
  <Notes>0</Notes>
  <TotalTime>125</TotalTime>
  <HiddenSlides>0</HiddenSlides>
  <MMClips>9</MMClips>
  <ScaleCrop>0</ScaleCrop>
  <HeadingPairs>
    <vt:vector baseType="variant" size="4">
      <vt:variant>
        <vt:lpstr>Theme</vt:lpstr>
      </vt:variant>
      <vt:variant>
        <vt:i4>1</vt:i4>
      </vt:variant>
      <vt:variant>
        <vt:lpstr>Slide Titles</vt:lpstr>
      </vt:variant>
      <vt:variant>
        <vt:i4>10</vt:i4>
      </vt:variant>
    </vt:vector>
  </HeadingPairs>
  <TitlesOfParts>
    <vt:vector baseType="lpstr" size="11">
      <vt:lpstr>Default Design</vt:lpstr>
      <vt:lpstr>Reading Electrical Schematics</vt:lpstr>
      <vt:lpstr>Slide 2</vt:lpstr>
      <vt:lpstr>Slide 3</vt:lpstr>
      <vt:lpstr>Slide 4</vt:lpstr>
      <vt:lpstr>Slide 5</vt:lpstr>
      <vt:lpstr>Slide 6</vt:lpstr>
      <vt:lpstr>Slide 7</vt:lpstr>
      <vt:lpstr>Slide 8</vt:lpstr>
      <vt:lpstr>Slide 9</vt:lpstr>
      <vt:lpstr>Slide 10</vt:lpstr>
    </vt:vector>
  </TitlesOfParts>
  <LinksUpToDate>0</LinksUpToDate>
  <SharedDoc>0</SharedDoc>
  <HyperlinksChanged>0</HyperlinksChanged>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Slide 1</dc:title>
  <cp:revision>8</cp:revision>
  <dcterms:created xsi:type="dcterms:W3CDTF">2007-09-28T12:16:26Z</dcterms:created>
  <dcterms:modified xsi:type="dcterms:W3CDTF">2017-02-15T21:53:46Z</dcterms:modified>
</cp:coreProperties>
</file>